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17"/>
  </p:notesMasterIdLst>
  <p:handoutMasterIdLst>
    <p:handoutMasterId r:id="rId18"/>
  </p:handoutMasterIdLst>
  <p:sldIdLst>
    <p:sldId id="311" r:id="rId2"/>
    <p:sldId id="442" r:id="rId3"/>
    <p:sldId id="440" r:id="rId4"/>
    <p:sldId id="444" r:id="rId5"/>
    <p:sldId id="441" r:id="rId6"/>
    <p:sldId id="446" r:id="rId7"/>
    <p:sldId id="447" r:id="rId8"/>
    <p:sldId id="445" r:id="rId9"/>
    <p:sldId id="449" r:id="rId10"/>
    <p:sldId id="448" r:id="rId11"/>
    <p:sldId id="451" r:id="rId12"/>
    <p:sldId id="453" r:id="rId13"/>
    <p:sldId id="450" r:id="rId14"/>
    <p:sldId id="454" r:id="rId15"/>
    <p:sldId id="452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F97CB890-4A6B-4447-AF2C-A40B53BC11F5}">
          <p14:sldIdLst>
            <p14:sldId id="311"/>
            <p14:sldId id="442"/>
            <p14:sldId id="440"/>
            <p14:sldId id="444"/>
            <p14:sldId id="441"/>
            <p14:sldId id="446"/>
            <p14:sldId id="447"/>
            <p14:sldId id="445"/>
            <p14:sldId id="449"/>
            <p14:sldId id="448"/>
            <p14:sldId id="451"/>
            <p14:sldId id="453"/>
            <p14:sldId id="450"/>
            <p14:sldId id="454"/>
            <p14:sldId id="452"/>
          </p14:sldIdLst>
        </p14:section>
        <p14:section name="未命名的章節" id="{E249BE47-6EB6-4628-958F-9ED2BA870F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CC"/>
    <a:srgbClr val="33CC33"/>
    <a:srgbClr val="99FF66"/>
    <a:srgbClr val="006600"/>
    <a:srgbClr val="669900"/>
    <a:srgbClr val="0000FF"/>
    <a:srgbClr val="FFFFFF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55158-BE0E-48BF-8F03-A8833759017B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AD16E9B-4D4E-447C-AC75-683EC8845412}">
      <dgm:prSet phldrT="[文字]"/>
      <dgm:spPr>
        <a:solidFill>
          <a:srgbClr val="FFFF00"/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鳳梨</a:t>
          </a:r>
          <a:endParaRPr lang="zh-TW" altLang="en-US" dirty="0">
            <a:solidFill>
              <a:schemeClr val="tx1"/>
            </a:solidFill>
          </a:endParaRPr>
        </a:p>
      </dgm:t>
    </dgm:pt>
    <dgm:pt modelId="{5198CA98-5D6B-4404-B574-D11217FCC15B}" type="parTrans" cxnId="{C6484280-F12B-4A1C-95F5-0BB04AA3F1F5}">
      <dgm:prSet/>
      <dgm:spPr/>
      <dgm:t>
        <a:bodyPr/>
        <a:lstStyle/>
        <a:p>
          <a:endParaRPr lang="zh-TW" altLang="en-US"/>
        </a:p>
      </dgm:t>
    </dgm:pt>
    <dgm:pt modelId="{65A0D41A-46ED-4E3D-B885-C02746526809}" type="sibTrans" cxnId="{C6484280-F12B-4A1C-95F5-0BB04AA3F1F5}">
      <dgm:prSet/>
      <dgm:spPr/>
      <dgm:t>
        <a:bodyPr/>
        <a:lstStyle/>
        <a:p>
          <a:endParaRPr lang="zh-TW" altLang="en-US"/>
        </a:p>
      </dgm:t>
    </dgm:pt>
    <dgm:pt modelId="{85D1FB14-3D5E-4645-BB50-FE09DEF5507D}">
      <dgm:prSet phldrT="[文字]" custT="1"/>
      <dgm:spPr>
        <a:solidFill>
          <a:srgbClr val="92D050"/>
        </a:solidFill>
      </dgm:spPr>
      <dgm:t>
        <a:bodyPr/>
        <a:lstStyle/>
        <a:p>
          <a:r>
            <a:rPr lang="zh-TW" altLang="en-US" sz="3200" dirty="0" smtClean="0">
              <a:solidFill>
                <a:schemeClr val="tx1"/>
              </a:solidFill>
            </a:rPr>
            <a:t>品種</a:t>
          </a:r>
          <a:endParaRPr lang="en-US" altLang="zh-TW" sz="3200" dirty="0" smtClean="0">
            <a:solidFill>
              <a:schemeClr val="tx1"/>
            </a:solidFill>
          </a:endParaRPr>
        </a:p>
      </dgm:t>
    </dgm:pt>
    <dgm:pt modelId="{85AE2050-09B4-4819-8713-BFC8410F0B24}" type="parTrans" cxnId="{D2F62B62-E4C7-41A4-B051-5232C42366E2}">
      <dgm:prSet/>
      <dgm:spPr/>
      <dgm:t>
        <a:bodyPr/>
        <a:lstStyle/>
        <a:p>
          <a:endParaRPr lang="zh-TW" altLang="en-US"/>
        </a:p>
      </dgm:t>
    </dgm:pt>
    <dgm:pt modelId="{A7342606-E914-4F7D-A668-A9F618D1910C}" type="sibTrans" cxnId="{D2F62B62-E4C7-41A4-B051-5232C42366E2}">
      <dgm:prSet/>
      <dgm:spPr/>
      <dgm:t>
        <a:bodyPr/>
        <a:lstStyle/>
        <a:p>
          <a:endParaRPr lang="zh-TW" altLang="en-US"/>
        </a:p>
      </dgm:t>
    </dgm:pt>
    <dgm:pt modelId="{E0DB2450-FFC4-409B-B6A2-788C35B3EACE}">
      <dgm:prSet phldrT="[文字]" custT="1"/>
      <dgm:spPr>
        <a:solidFill>
          <a:srgbClr val="92D050"/>
        </a:solidFill>
      </dgm:spPr>
      <dgm:t>
        <a:bodyPr/>
        <a:lstStyle/>
        <a:p>
          <a:r>
            <a:rPr lang="zh-TW" altLang="en-US" sz="2800" dirty="0" smtClean="0">
              <a:solidFill>
                <a:schemeClr val="tx1"/>
              </a:solidFill>
            </a:rPr>
            <a:t>料理</a:t>
          </a:r>
          <a:endParaRPr lang="en-US" altLang="zh-TW" sz="2800" dirty="0" smtClean="0">
            <a:solidFill>
              <a:schemeClr val="tx1"/>
            </a:solidFill>
          </a:endParaRPr>
        </a:p>
        <a:p>
          <a:r>
            <a:rPr lang="zh-TW" altLang="en-US" sz="2800" dirty="0" smtClean="0">
              <a:solidFill>
                <a:schemeClr val="tx1"/>
              </a:solidFill>
            </a:rPr>
            <a:t>產品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82E575B6-D878-4FA9-AF48-E55B24C7770B}" type="parTrans" cxnId="{0505E2BE-BC34-4E9D-B388-CE1EED84EA68}">
      <dgm:prSet/>
      <dgm:spPr/>
      <dgm:t>
        <a:bodyPr/>
        <a:lstStyle/>
        <a:p>
          <a:endParaRPr lang="zh-TW" altLang="en-US"/>
        </a:p>
      </dgm:t>
    </dgm:pt>
    <dgm:pt modelId="{17958562-3CE6-444A-9788-4DDFCF2ADB74}" type="sibTrans" cxnId="{0505E2BE-BC34-4E9D-B388-CE1EED84EA68}">
      <dgm:prSet/>
      <dgm:spPr/>
      <dgm:t>
        <a:bodyPr/>
        <a:lstStyle/>
        <a:p>
          <a:endParaRPr lang="zh-TW" altLang="en-US"/>
        </a:p>
      </dgm:t>
    </dgm:pt>
    <dgm:pt modelId="{4DD29C63-8B24-4C2A-8815-C3A835E7F1CF}">
      <dgm:prSet phldrT="[文字]" custT="1"/>
      <dgm:spPr>
        <a:solidFill>
          <a:srgbClr val="92D050"/>
        </a:solidFill>
      </dgm:spPr>
      <dgm:t>
        <a:bodyPr/>
        <a:lstStyle/>
        <a:p>
          <a:r>
            <a:rPr lang="en-US" altLang="zh-TW" sz="4400" dirty="0" smtClean="0">
              <a:solidFill>
                <a:schemeClr val="tx1"/>
              </a:solidFill>
            </a:rPr>
            <a:t>?</a:t>
          </a:r>
          <a:endParaRPr lang="zh-TW" altLang="en-US" sz="4400" dirty="0">
            <a:solidFill>
              <a:schemeClr val="tx1"/>
            </a:solidFill>
          </a:endParaRPr>
        </a:p>
      </dgm:t>
    </dgm:pt>
    <dgm:pt modelId="{EBC53D32-147F-4B88-AE92-8451CD918D91}" type="parTrans" cxnId="{8BFA019A-06CB-43E6-9D89-54A1F94D3418}">
      <dgm:prSet/>
      <dgm:spPr/>
      <dgm:t>
        <a:bodyPr/>
        <a:lstStyle/>
        <a:p>
          <a:endParaRPr lang="zh-TW" altLang="en-US"/>
        </a:p>
      </dgm:t>
    </dgm:pt>
    <dgm:pt modelId="{963A86B4-2FF0-4C0A-884D-B4233BC3DA3A}" type="sibTrans" cxnId="{8BFA019A-06CB-43E6-9D89-54A1F94D3418}">
      <dgm:prSet/>
      <dgm:spPr/>
      <dgm:t>
        <a:bodyPr/>
        <a:lstStyle/>
        <a:p>
          <a:endParaRPr lang="zh-TW" altLang="en-US"/>
        </a:p>
      </dgm:t>
    </dgm:pt>
    <dgm:pt modelId="{BE1EE4AF-8140-4F71-82A3-C8829DC01A1B}">
      <dgm:prSet phldrT="[文字]" custT="1"/>
      <dgm:spPr>
        <a:solidFill>
          <a:srgbClr val="92D050"/>
        </a:solidFill>
      </dgm:spPr>
      <dgm:t>
        <a:bodyPr/>
        <a:lstStyle/>
        <a:p>
          <a:r>
            <a:rPr lang="zh-TW" altLang="en-US" sz="2800" dirty="0" smtClean="0">
              <a:solidFill>
                <a:schemeClr val="tx1"/>
              </a:solidFill>
            </a:rPr>
            <a:t>種植</a:t>
          </a:r>
          <a:endParaRPr lang="en-US" altLang="zh-TW" sz="2800" dirty="0" smtClean="0">
            <a:solidFill>
              <a:schemeClr val="tx1"/>
            </a:solidFill>
          </a:endParaRPr>
        </a:p>
        <a:p>
          <a:r>
            <a:rPr lang="zh-TW" altLang="en-US" sz="2800" dirty="0" smtClean="0">
              <a:solidFill>
                <a:schemeClr val="tx1"/>
              </a:solidFill>
            </a:rPr>
            <a:t>過程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AA301A87-39F3-4CB9-BBBD-A1A1362DF20A}" type="parTrans" cxnId="{F75C8B8B-3400-46C1-9052-7A541F6F2B68}">
      <dgm:prSet/>
      <dgm:spPr/>
      <dgm:t>
        <a:bodyPr/>
        <a:lstStyle/>
        <a:p>
          <a:endParaRPr lang="zh-TW" altLang="en-US"/>
        </a:p>
      </dgm:t>
    </dgm:pt>
    <dgm:pt modelId="{36CFBD8E-AFCE-43FB-B69B-336D36CC9651}" type="sibTrans" cxnId="{F75C8B8B-3400-46C1-9052-7A541F6F2B68}">
      <dgm:prSet/>
      <dgm:spPr/>
      <dgm:t>
        <a:bodyPr/>
        <a:lstStyle/>
        <a:p>
          <a:endParaRPr lang="zh-TW" altLang="en-US"/>
        </a:p>
      </dgm:t>
    </dgm:pt>
    <dgm:pt modelId="{C77FF374-79AE-41DA-8D5C-06D2A11E55CB}" type="pres">
      <dgm:prSet presAssocID="{67655158-BE0E-48BF-8F03-A8833759017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DBCBE38-26AE-4AD3-9C37-35DF12B7F317}" type="pres">
      <dgm:prSet presAssocID="{6AD16E9B-4D4E-447C-AC75-683EC8845412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E6B852CE-7991-486A-8321-AD3841CD92CD}" type="pres">
      <dgm:prSet presAssocID="{85AE2050-09B4-4819-8713-BFC8410F0B24}" presName="Name9" presStyleLbl="parChTrans1D2" presStyleIdx="0" presStyleCnt="4"/>
      <dgm:spPr/>
      <dgm:t>
        <a:bodyPr/>
        <a:lstStyle/>
        <a:p>
          <a:endParaRPr lang="zh-TW" altLang="en-US"/>
        </a:p>
      </dgm:t>
    </dgm:pt>
    <dgm:pt modelId="{83E1A9EA-B366-434A-BCB3-225977B3BDF6}" type="pres">
      <dgm:prSet presAssocID="{85AE2050-09B4-4819-8713-BFC8410F0B24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33762DC6-66CC-4D61-B689-FE21BF267EDB}" type="pres">
      <dgm:prSet presAssocID="{85D1FB14-3D5E-4645-BB50-FE09DEF5507D}" presName="node" presStyleLbl="node1" presStyleIdx="0" presStyleCnt="4" custRadScaleRad="101023" custRadScaleInc="-24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EAD793-189C-4E0E-8F4E-5650C887087C}" type="pres">
      <dgm:prSet presAssocID="{82E575B6-D878-4FA9-AF48-E55B24C7770B}" presName="Name9" presStyleLbl="parChTrans1D2" presStyleIdx="1" presStyleCnt="4"/>
      <dgm:spPr/>
      <dgm:t>
        <a:bodyPr/>
        <a:lstStyle/>
        <a:p>
          <a:endParaRPr lang="zh-TW" altLang="en-US"/>
        </a:p>
      </dgm:t>
    </dgm:pt>
    <dgm:pt modelId="{36492CD0-E21C-40C7-B4B1-AE4599BC73D5}" type="pres">
      <dgm:prSet presAssocID="{82E575B6-D878-4FA9-AF48-E55B24C7770B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C645B5C1-54B9-4B19-909E-D9A44AC8DDF5}" type="pres">
      <dgm:prSet presAssocID="{E0DB2450-FFC4-409B-B6A2-788C35B3EA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0184FC-13CF-4F93-9C7A-4DE71434B6A6}" type="pres">
      <dgm:prSet presAssocID="{EBC53D32-147F-4B88-AE92-8451CD918D91}" presName="Name9" presStyleLbl="parChTrans1D2" presStyleIdx="2" presStyleCnt="4"/>
      <dgm:spPr/>
      <dgm:t>
        <a:bodyPr/>
        <a:lstStyle/>
        <a:p>
          <a:endParaRPr lang="zh-TW" altLang="en-US"/>
        </a:p>
      </dgm:t>
    </dgm:pt>
    <dgm:pt modelId="{A8A75ACA-2C83-4171-93AA-1A54CC1E4DF4}" type="pres">
      <dgm:prSet presAssocID="{EBC53D32-147F-4B88-AE92-8451CD918D91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CB379DC6-D2D9-49C5-8F71-A1E7A91B7165}" type="pres">
      <dgm:prSet presAssocID="{4DD29C63-8B24-4C2A-8815-C3A835E7F1C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2F2087-8B4F-4ACA-82C5-F3862C68841D}" type="pres">
      <dgm:prSet presAssocID="{AA301A87-39F3-4CB9-BBBD-A1A1362DF20A}" presName="Name9" presStyleLbl="parChTrans1D2" presStyleIdx="3" presStyleCnt="4"/>
      <dgm:spPr/>
      <dgm:t>
        <a:bodyPr/>
        <a:lstStyle/>
        <a:p>
          <a:endParaRPr lang="zh-TW" altLang="en-US"/>
        </a:p>
      </dgm:t>
    </dgm:pt>
    <dgm:pt modelId="{4392077D-A96B-451A-A5A5-779EAD39D2C1}" type="pres">
      <dgm:prSet presAssocID="{AA301A87-39F3-4CB9-BBBD-A1A1362DF20A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F69FA53B-991C-4B33-8DB0-57D6F5BA9A39}" type="pres">
      <dgm:prSet presAssocID="{BE1EE4AF-8140-4F71-82A3-C8829DC01A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ED225C5-5A0E-478B-8E08-3BF2DA23CFB8}" type="presOf" srcId="{4DD29C63-8B24-4C2A-8815-C3A835E7F1CF}" destId="{CB379DC6-D2D9-49C5-8F71-A1E7A91B7165}" srcOrd="0" destOrd="0" presId="urn:microsoft.com/office/officeart/2005/8/layout/radial1"/>
    <dgm:cxn modelId="{D2F62B62-E4C7-41A4-B051-5232C42366E2}" srcId="{6AD16E9B-4D4E-447C-AC75-683EC8845412}" destId="{85D1FB14-3D5E-4645-BB50-FE09DEF5507D}" srcOrd="0" destOrd="0" parTransId="{85AE2050-09B4-4819-8713-BFC8410F0B24}" sibTransId="{A7342606-E914-4F7D-A668-A9F618D1910C}"/>
    <dgm:cxn modelId="{28A1477D-C35B-45F7-B27A-F350FF54EF87}" type="presOf" srcId="{85AE2050-09B4-4819-8713-BFC8410F0B24}" destId="{E6B852CE-7991-486A-8321-AD3841CD92CD}" srcOrd="0" destOrd="0" presId="urn:microsoft.com/office/officeart/2005/8/layout/radial1"/>
    <dgm:cxn modelId="{760DACDB-7A01-4B95-BB9B-C7EC8EC04A8E}" type="presOf" srcId="{67655158-BE0E-48BF-8F03-A8833759017B}" destId="{C77FF374-79AE-41DA-8D5C-06D2A11E55CB}" srcOrd="0" destOrd="0" presId="urn:microsoft.com/office/officeart/2005/8/layout/radial1"/>
    <dgm:cxn modelId="{25B75487-F06F-42B2-9C62-1EF877A08545}" type="presOf" srcId="{85D1FB14-3D5E-4645-BB50-FE09DEF5507D}" destId="{33762DC6-66CC-4D61-B689-FE21BF267EDB}" srcOrd="0" destOrd="0" presId="urn:microsoft.com/office/officeart/2005/8/layout/radial1"/>
    <dgm:cxn modelId="{FF9D0CA2-CDD6-42B5-AB81-8DD0D026566E}" type="presOf" srcId="{E0DB2450-FFC4-409B-B6A2-788C35B3EACE}" destId="{C645B5C1-54B9-4B19-909E-D9A44AC8DDF5}" srcOrd="0" destOrd="0" presId="urn:microsoft.com/office/officeart/2005/8/layout/radial1"/>
    <dgm:cxn modelId="{F75C8B8B-3400-46C1-9052-7A541F6F2B68}" srcId="{6AD16E9B-4D4E-447C-AC75-683EC8845412}" destId="{BE1EE4AF-8140-4F71-82A3-C8829DC01A1B}" srcOrd="3" destOrd="0" parTransId="{AA301A87-39F3-4CB9-BBBD-A1A1362DF20A}" sibTransId="{36CFBD8E-AFCE-43FB-B69B-336D36CC9651}"/>
    <dgm:cxn modelId="{17A43E38-6879-4F38-82B2-3F3927E4E505}" type="presOf" srcId="{EBC53D32-147F-4B88-AE92-8451CD918D91}" destId="{390184FC-13CF-4F93-9C7A-4DE71434B6A6}" srcOrd="0" destOrd="0" presId="urn:microsoft.com/office/officeart/2005/8/layout/radial1"/>
    <dgm:cxn modelId="{0505E2BE-BC34-4E9D-B388-CE1EED84EA68}" srcId="{6AD16E9B-4D4E-447C-AC75-683EC8845412}" destId="{E0DB2450-FFC4-409B-B6A2-788C35B3EACE}" srcOrd="1" destOrd="0" parTransId="{82E575B6-D878-4FA9-AF48-E55B24C7770B}" sibTransId="{17958562-3CE6-444A-9788-4DDFCF2ADB74}"/>
    <dgm:cxn modelId="{6A96B03E-5DD2-45E4-B7A6-B02AF9309045}" type="presOf" srcId="{EBC53D32-147F-4B88-AE92-8451CD918D91}" destId="{A8A75ACA-2C83-4171-93AA-1A54CC1E4DF4}" srcOrd="1" destOrd="0" presId="urn:microsoft.com/office/officeart/2005/8/layout/radial1"/>
    <dgm:cxn modelId="{0AEC3E37-56A2-432A-BAEE-63BBBD5E94E4}" type="presOf" srcId="{BE1EE4AF-8140-4F71-82A3-C8829DC01A1B}" destId="{F69FA53B-991C-4B33-8DB0-57D6F5BA9A39}" srcOrd="0" destOrd="0" presId="urn:microsoft.com/office/officeart/2005/8/layout/radial1"/>
    <dgm:cxn modelId="{48AE90BD-2448-46BE-9441-E2DF73D51ECA}" type="presOf" srcId="{82E575B6-D878-4FA9-AF48-E55B24C7770B}" destId="{36492CD0-E21C-40C7-B4B1-AE4599BC73D5}" srcOrd="1" destOrd="0" presId="urn:microsoft.com/office/officeart/2005/8/layout/radial1"/>
    <dgm:cxn modelId="{514F7FE0-F1B4-4149-9AFE-BA19028B2976}" type="presOf" srcId="{82E575B6-D878-4FA9-AF48-E55B24C7770B}" destId="{6EEAD793-189C-4E0E-8F4E-5650C887087C}" srcOrd="0" destOrd="0" presId="urn:microsoft.com/office/officeart/2005/8/layout/radial1"/>
    <dgm:cxn modelId="{8A57CDCE-4306-449C-967B-A84BCCE87382}" type="presOf" srcId="{AA301A87-39F3-4CB9-BBBD-A1A1362DF20A}" destId="{4392077D-A96B-451A-A5A5-779EAD39D2C1}" srcOrd="1" destOrd="0" presId="urn:microsoft.com/office/officeart/2005/8/layout/radial1"/>
    <dgm:cxn modelId="{E9379800-62E6-4DD7-89DD-6F493C027C98}" type="presOf" srcId="{6AD16E9B-4D4E-447C-AC75-683EC8845412}" destId="{3DBCBE38-26AE-4AD3-9C37-35DF12B7F317}" srcOrd="0" destOrd="0" presId="urn:microsoft.com/office/officeart/2005/8/layout/radial1"/>
    <dgm:cxn modelId="{C6484280-F12B-4A1C-95F5-0BB04AA3F1F5}" srcId="{67655158-BE0E-48BF-8F03-A8833759017B}" destId="{6AD16E9B-4D4E-447C-AC75-683EC8845412}" srcOrd="0" destOrd="0" parTransId="{5198CA98-5D6B-4404-B574-D11217FCC15B}" sibTransId="{65A0D41A-46ED-4E3D-B885-C02746526809}"/>
    <dgm:cxn modelId="{00D3D65C-8A47-4990-A9E4-55F978952E9B}" type="presOf" srcId="{85AE2050-09B4-4819-8713-BFC8410F0B24}" destId="{83E1A9EA-B366-434A-BCB3-225977B3BDF6}" srcOrd="1" destOrd="0" presId="urn:microsoft.com/office/officeart/2005/8/layout/radial1"/>
    <dgm:cxn modelId="{710CB3B0-1E02-4855-B42C-E6533338FB8A}" type="presOf" srcId="{AA301A87-39F3-4CB9-BBBD-A1A1362DF20A}" destId="{D62F2087-8B4F-4ACA-82C5-F3862C68841D}" srcOrd="0" destOrd="0" presId="urn:microsoft.com/office/officeart/2005/8/layout/radial1"/>
    <dgm:cxn modelId="{8BFA019A-06CB-43E6-9D89-54A1F94D3418}" srcId="{6AD16E9B-4D4E-447C-AC75-683EC8845412}" destId="{4DD29C63-8B24-4C2A-8815-C3A835E7F1CF}" srcOrd="2" destOrd="0" parTransId="{EBC53D32-147F-4B88-AE92-8451CD918D91}" sibTransId="{963A86B4-2FF0-4C0A-884D-B4233BC3DA3A}"/>
    <dgm:cxn modelId="{AA8D459B-C147-4E2A-8B50-4624B5BAFD44}" type="presParOf" srcId="{C77FF374-79AE-41DA-8D5C-06D2A11E55CB}" destId="{3DBCBE38-26AE-4AD3-9C37-35DF12B7F317}" srcOrd="0" destOrd="0" presId="urn:microsoft.com/office/officeart/2005/8/layout/radial1"/>
    <dgm:cxn modelId="{356EF5B0-32ED-4D7B-AA5C-0F0E06F7B927}" type="presParOf" srcId="{C77FF374-79AE-41DA-8D5C-06D2A11E55CB}" destId="{E6B852CE-7991-486A-8321-AD3841CD92CD}" srcOrd="1" destOrd="0" presId="urn:microsoft.com/office/officeart/2005/8/layout/radial1"/>
    <dgm:cxn modelId="{3189B4FF-0BB7-4ACB-AAE8-949DE3CB0D9C}" type="presParOf" srcId="{E6B852CE-7991-486A-8321-AD3841CD92CD}" destId="{83E1A9EA-B366-434A-BCB3-225977B3BDF6}" srcOrd="0" destOrd="0" presId="urn:microsoft.com/office/officeart/2005/8/layout/radial1"/>
    <dgm:cxn modelId="{E6B80F28-6E97-4445-A88D-82DFA6283DF2}" type="presParOf" srcId="{C77FF374-79AE-41DA-8D5C-06D2A11E55CB}" destId="{33762DC6-66CC-4D61-B689-FE21BF267EDB}" srcOrd="2" destOrd="0" presId="urn:microsoft.com/office/officeart/2005/8/layout/radial1"/>
    <dgm:cxn modelId="{F47E063D-AE7C-476D-9476-7FF0983A29F4}" type="presParOf" srcId="{C77FF374-79AE-41DA-8D5C-06D2A11E55CB}" destId="{6EEAD793-189C-4E0E-8F4E-5650C887087C}" srcOrd="3" destOrd="0" presId="urn:microsoft.com/office/officeart/2005/8/layout/radial1"/>
    <dgm:cxn modelId="{F0B5F0EA-66F0-4CF0-9BE2-6B38601D8893}" type="presParOf" srcId="{6EEAD793-189C-4E0E-8F4E-5650C887087C}" destId="{36492CD0-E21C-40C7-B4B1-AE4599BC73D5}" srcOrd="0" destOrd="0" presId="urn:microsoft.com/office/officeart/2005/8/layout/radial1"/>
    <dgm:cxn modelId="{9A0E89C6-A5E9-42B5-B397-B97492CB09A2}" type="presParOf" srcId="{C77FF374-79AE-41DA-8D5C-06D2A11E55CB}" destId="{C645B5C1-54B9-4B19-909E-D9A44AC8DDF5}" srcOrd="4" destOrd="0" presId="urn:microsoft.com/office/officeart/2005/8/layout/radial1"/>
    <dgm:cxn modelId="{F511F5E2-C614-48A9-A8A3-A84E43A0FD0C}" type="presParOf" srcId="{C77FF374-79AE-41DA-8D5C-06D2A11E55CB}" destId="{390184FC-13CF-4F93-9C7A-4DE71434B6A6}" srcOrd="5" destOrd="0" presId="urn:microsoft.com/office/officeart/2005/8/layout/radial1"/>
    <dgm:cxn modelId="{E22CE725-3F1A-4145-B74C-0607BA1C22C9}" type="presParOf" srcId="{390184FC-13CF-4F93-9C7A-4DE71434B6A6}" destId="{A8A75ACA-2C83-4171-93AA-1A54CC1E4DF4}" srcOrd="0" destOrd="0" presId="urn:microsoft.com/office/officeart/2005/8/layout/radial1"/>
    <dgm:cxn modelId="{F6986F09-1926-417C-887B-B8916979B092}" type="presParOf" srcId="{C77FF374-79AE-41DA-8D5C-06D2A11E55CB}" destId="{CB379DC6-D2D9-49C5-8F71-A1E7A91B7165}" srcOrd="6" destOrd="0" presId="urn:microsoft.com/office/officeart/2005/8/layout/radial1"/>
    <dgm:cxn modelId="{C660EA3A-643B-4ACC-B94E-DC55BEE9C8F0}" type="presParOf" srcId="{C77FF374-79AE-41DA-8D5C-06D2A11E55CB}" destId="{D62F2087-8B4F-4ACA-82C5-F3862C68841D}" srcOrd="7" destOrd="0" presId="urn:microsoft.com/office/officeart/2005/8/layout/radial1"/>
    <dgm:cxn modelId="{9E3EE2AB-CF85-4DEF-8DD7-439C03608B53}" type="presParOf" srcId="{D62F2087-8B4F-4ACA-82C5-F3862C68841D}" destId="{4392077D-A96B-451A-A5A5-779EAD39D2C1}" srcOrd="0" destOrd="0" presId="urn:microsoft.com/office/officeart/2005/8/layout/radial1"/>
    <dgm:cxn modelId="{5339598F-3154-4B6D-8B40-AB5C5F1C6147}" type="presParOf" srcId="{C77FF374-79AE-41DA-8D5C-06D2A11E55CB}" destId="{F69FA53B-991C-4B33-8DB0-57D6F5BA9A3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4C621-D4E6-4A1A-977C-1D123EA3A53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19CED620-840F-4EC2-9EEE-09365063E958}">
      <dgm:prSet phldrT="[文字]" custT="1"/>
      <dgm:spPr>
        <a:solidFill>
          <a:srgbClr val="FFFF00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+mj-ea"/>
              <a:ea typeface="+mj-ea"/>
            </a:rPr>
            <a:t>課程</a:t>
          </a:r>
          <a:endParaRPr lang="en-US" altLang="zh-TW" sz="2800" b="1" dirty="0" smtClean="0">
            <a:solidFill>
              <a:schemeClr val="tx1"/>
            </a:solidFill>
            <a:latin typeface="+mj-ea"/>
            <a:ea typeface="+mj-ea"/>
          </a:endParaRPr>
        </a:p>
        <a:p>
          <a:r>
            <a:rPr lang="zh-TW" altLang="en-US" sz="2800" b="1" dirty="0" smtClean="0">
              <a:solidFill>
                <a:schemeClr val="tx1"/>
              </a:solidFill>
              <a:latin typeface="+mj-ea"/>
              <a:ea typeface="+mj-ea"/>
            </a:rPr>
            <a:t>目標</a:t>
          </a:r>
          <a:endParaRPr lang="zh-TW" altLang="en-US" sz="2800" b="1" dirty="0">
            <a:solidFill>
              <a:schemeClr val="tx1"/>
            </a:solidFill>
            <a:latin typeface="+mj-ea"/>
            <a:ea typeface="+mj-ea"/>
          </a:endParaRPr>
        </a:p>
      </dgm:t>
    </dgm:pt>
    <dgm:pt modelId="{22CDB05F-BC28-4300-91B5-5763CBAA2304}" type="parTrans" cxnId="{D2024906-8D02-4561-9181-1FCE02D94D0B}">
      <dgm:prSet/>
      <dgm:spPr/>
      <dgm:t>
        <a:bodyPr/>
        <a:lstStyle/>
        <a:p>
          <a:endParaRPr lang="zh-TW" altLang="en-US"/>
        </a:p>
      </dgm:t>
    </dgm:pt>
    <dgm:pt modelId="{801EAFE3-5256-4827-B553-DA0AAFA98621}" type="sibTrans" cxnId="{D2024906-8D02-4561-9181-1FCE02D94D0B}">
      <dgm:prSet/>
      <dgm:spPr/>
      <dgm:t>
        <a:bodyPr/>
        <a:lstStyle/>
        <a:p>
          <a:endParaRPr lang="zh-TW" altLang="en-US"/>
        </a:p>
      </dgm:t>
    </dgm:pt>
    <dgm:pt modelId="{0F040F85-B5A2-484D-BE01-21D4D4F7EF7B}">
      <dgm:prSet phldrT="[文字]" custT="1"/>
      <dgm:spPr>
        <a:solidFill>
          <a:srgbClr val="FFCCCC"/>
        </a:solidFill>
      </dgm:spPr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</a:rPr>
            <a:t>體察與關懷能力</a:t>
          </a:r>
          <a:endParaRPr lang="en-US" altLang="zh-TW" sz="2000" dirty="0" smtClean="0">
            <a:solidFill>
              <a:schemeClr val="tx1"/>
            </a:solidFill>
            <a:latin typeface="細明體" panose="02020509000000000000" pitchFamily="49" charset="-120"/>
            <a:ea typeface="細明體" panose="02020509000000000000" pitchFamily="49" charset="-120"/>
          </a:endParaRPr>
        </a:p>
        <a:p>
          <a:r>
            <a:rPr lang="zh-TW" altLang="en-US" sz="2000" b="1" dirty="0" smtClean="0">
              <a:solidFill>
                <a:srgbClr val="008000"/>
              </a:solidFill>
              <a:latin typeface="細明體" panose="02020509000000000000" pitchFamily="49" charset="-120"/>
              <a:ea typeface="細明體" panose="02020509000000000000" pitchFamily="49" charset="-120"/>
            </a:rPr>
            <a:t>（認同力）</a:t>
          </a:r>
          <a:endParaRPr lang="zh-TW" altLang="en-US" sz="2000" b="1" dirty="0">
            <a:solidFill>
              <a:srgbClr val="008000"/>
            </a:solidFill>
            <a:latin typeface="細明體" panose="02020509000000000000" pitchFamily="49" charset="-120"/>
            <a:ea typeface="細明體" panose="02020509000000000000" pitchFamily="49" charset="-120"/>
          </a:endParaRPr>
        </a:p>
      </dgm:t>
    </dgm:pt>
    <dgm:pt modelId="{8206B772-D72F-4AB7-B70B-78A521A632ED}" type="parTrans" cxnId="{3BE73FE4-027B-40D5-97DA-1D98CB16B1B8}">
      <dgm:prSet/>
      <dgm:spPr>
        <a:solidFill>
          <a:srgbClr val="0070C0"/>
        </a:solidFill>
      </dgm:spPr>
      <dgm:t>
        <a:bodyPr/>
        <a:lstStyle/>
        <a:p>
          <a:endParaRPr lang="zh-TW" altLang="en-US"/>
        </a:p>
      </dgm:t>
    </dgm:pt>
    <dgm:pt modelId="{C223F91C-37FB-496F-8CAE-234B02FB4716}" type="sibTrans" cxnId="{3BE73FE4-027B-40D5-97DA-1D98CB16B1B8}">
      <dgm:prSet/>
      <dgm:spPr/>
      <dgm:t>
        <a:bodyPr/>
        <a:lstStyle/>
        <a:p>
          <a:endParaRPr lang="zh-TW" altLang="en-US"/>
        </a:p>
      </dgm:t>
    </dgm:pt>
    <dgm:pt modelId="{81CB8BCF-D8A6-4BCB-BDD4-B215903DEE8B}">
      <dgm:prSet phldrT="[文字]" custT="1"/>
      <dgm:spPr>
        <a:solidFill>
          <a:srgbClr val="FFCCCC"/>
        </a:solidFill>
      </dgm:spPr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</a:rPr>
            <a:t>創藝美學與欣賞</a:t>
          </a:r>
          <a:endParaRPr lang="en-US" altLang="zh-TW" sz="2000" dirty="0" smtClean="0">
            <a:solidFill>
              <a:schemeClr val="tx1"/>
            </a:solidFill>
            <a:latin typeface="細明體" panose="02020509000000000000" pitchFamily="49" charset="-120"/>
            <a:ea typeface="細明體" panose="02020509000000000000" pitchFamily="49" charset="-120"/>
          </a:endParaRPr>
        </a:p>
        <a:p>
          <a:r>
            <a:rPr lang="zh-TW" altLang="en-US" sz="2000" dirty="0" smtClean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</a:rPr>
            <a:t>能力</a:t>
          </a:r>
          <a:endParaRPr lang="en-US" altLang="zh-TW" sz="2000" dirty="0" smtClean="0">
            <a:solidFill>
              <a:schemeClr val="tx1"/>
            </a:solidFill>
            <a:latin typeface="細明體" panose="02020509000000000000" pitchFamily="49" charset="-120"/>
            <a:ea typeface="細明體" panose="02020509000000000000" pitchFamily="49" charset="-120"/>
          </a:endParaRPr>
        </a:p>
        <a:p>
          <a:r>
            <a:rPr lang="zh-TW" altLang="en-US" sz="2000" b="1" dirty="0" smtClean="0">
              <a:solidFill>
                <a:srgbClr val="008000"/>
              </a:solidFill>
              <a:latin typeface="細明體" panose="02020509000000000000" pitchFamily="49" charset="-120"/>
              <a:ea typeface="細明體" panose="02020509000000000000" pitchFamily="49" charset="-120"/>
            </a:rPr>
            <a:t>（想像力）</a:t>
          </a:r>
          <a:endParaRPr lang="zh-TW" altLang="en-US" sz="2000" b="1" dirty="0">
            <a:solidFill>
              <a:srgbClr val="008000"/>
            </a:solidFill>
            <a:latin typeface="細明體" panose="02020509000000000000" pitchFamily="49" charset="-120"/>
            <a:ea typeface="細明體" panose="02020509000000000000" pitchFamily="49" charset="-120"/>
          </a:endParaRPr>
        </a:p>
      </dgm:t>
    </dgm:pt>
    <dgm:pt modelId="{793BEB5A-6454-4AFD-B047-C50B4CF34B94}" type="parTrans" cxnId="{97D74714-81C8-4E4A-B4C1-EC02A6E2501B}">
      <dgm:prSet/>
      <dgm:spPr>
        <a:solidFill>
          <a:srgbClr val="0070C0"/>
        </a:solidFill>
      </dgm:spPr>
      <dgm:t>
        <a:bodyPr/>
        <a:lstStyle/>
        <a:p>
          <a:endParaRPr lang="zh-TW" altLang="en-US"/>
        </a:p>
      </dgm:t>
    </dgm:pt>
    <dgm:pt modelId="{CA28AD31-6CF7-4916-A237-96286F1CDCEA}" type="sibTrans" cxnId="{97D74714-81C8-4E4A-B4C1-EC02A6E2501B}">
      <dgm:prSet/>
      <dgm:spPr/>
      <dgm:t>
        <a:bodyPr/>
        <a:lstStyle/>
        <a:p>
          <a:endParaRPr lang="zh-TW" altLang="en-US"/>
        </a:p>
      </dgm:t>
    </dgm:pt>
    <dgm:pt modelId="{492E43CC-F274-4A1F-AC86-AB7109EEABAC}">
      <dgm:prSet phldrT="[文字]" custT="1"/>
      <dgm:spPr>
        <a:solidFill>
          <a:srgbClr val="FFCCCC"/>
        </a:solidFill>
      </dgm:spPr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</a:rPr>
            <a:t>團隊合作與</a:t>
          </a:r>
          <a:endParaRPr lang="en-US" altLang="zh-TW" sz="2000" dirty="0" smtClean="0">
            <a:solidFill>
              <a:schemeClr val="tx1"/>
            </a:solidFill>
            <a:latin typeface="細明體" panose="02020509000000000000" pitchFamily="49" charset="-120"/>
            <a:ea typeface="細明體" panose="02020509000000000000" pitchFamily="49" charset="-120"/>
          </a:endParaRPr>
        </a:p>
        <a:p>
          <a:r>
            <a:rPr lang="zh-TW" altLang="en-US" sz="2000" dirty="0" smtClean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</a:rPr>
            <a:t>互動能力</a:t>
          </a:r>
          <a:endParaRPr lang="en-US" altLang="zh-TW" sz="2000" dirty="0" smtClean="0">
            <a:solidFill>
              <a:schemeClr val="tx1"/>
            </a:solidFill>
            <a:latin typeface="細明體" panose="02020509000000000000" pitchFamily="49" charset="-120"/>
            <a:ea typeface="細明體" panose="02020509000000000000" pitchFamily="49" charset="-120"/>
          </a:endParaRPr>
        </a:p>
        <a:p>
          <a:r>
            <a:rPr lang="zh-TW" altLang="en-US" sz="2000" b="1" dirty="0" smtClean="0">
              <a:solidFill>
                <a:srgbClr val="008000"/>
              </a:solidFill>
              <a:latin typeface="細明體" panose="02020509000000000000" pitchFamily="49" charset="-120"/>
              <a:ea typeface="細明體" panose="02020509000000000000" pitchFamily="49" charset="-120"/>
            </a:rPr>
            <a:t>（品格力）</a:t>
          </a:r>
          <a:endParaRPr lang="zh-TW" altLang="en-US" sz="2000" b="1" dirty="0">
            <a:solidFill>
              <a:srgbClr val="008000"/>
            </a:solidFill>
            <a:latin typeface="細明體" panose="02020509000000000000" pitchFamily="49" charset="-120"/>
            <a:ea typeface="細明體" panose="02020509000000000000" pitchFamily="49" charset="-120"/>
          </a:endParaRPr>
        </a:p>
      </dgm:t>
    </dgm:pt>
    <dgm:pt modelId="{CCC34819-7E5C-4781-849A-529326C91BD6}" type="parTrans" cxnId="{4F31CD34-A6E4-481F-9B69-08CB50A80067}">
      <dgm:prSet/>
      <dgm:spPr>
        <a:solidFill>
          <a:srgbClr val="0070C0"/>
        </a:solidFill>
      </dgm:spPr>
      <dgm:t>
        <a:bodyPr/>
        <a:lstStyle/>
        <a:p>
          <a:endParaRPr lang="zh-TW" altLang="en-US"/>
        </a:p>
      </dgm:t>
    </dgm:pt>
    <dgm:pt modelId="{8252A0CC-F883-4A20-A0D6-D01B7CAAC6F9}" type="sibTrans" cxnId="{4F31CD34-A6E4-481F-9B69-08CB50A80067}">
      <dgm:prSet/>
      <dgm:spPr/>
      <dgm:t>
        <a:bodyPr/>
        <a:lstStyle/>
        <a:p>
          <a:endParaRPr lang="zh-TW" altLang="en-US"/>
        </a:p>
      </dgm:t>
    </dgm:pt>
    <dgm:pt modelId="{D6A81C32-411A-4975-A368-1B9A9E59C69C}">
      <dgm:prSet custT="1"/>
      <dgm:spPr>
        <a:solidFill>
          <a:srgbClr val="FFCCCC"/>
        </a:solidFill>
      </dgm:spPr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</a:rPr>
            <a:t>資訊科技整合與</a:t>
          </a:r>
          <a:endParaRPr lang="en-US" altLang="zh-TW" sz="2000" dirty="0" smtClean="0">
            <a:solidFill>
              <a:schemeClr val="tx1"/>
            </a:solidFill>
            <a:latin typeface="細明體" panose="02020509000000000000" pitchFamily="49" charset="-120"/>
            <a:ea typeface="細明體" panose="02020509000000000000" pitchFamily="49" charset="-120"/>
          </a:endParaRPr>
        </a:p>
        <a:p>
          <a:r>
            <a:rPr lang="zh-TW" altLang="en-US" sz="2000" dirty="0" smtClean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</a:rPr>
            <a:t>運用能力</a:t>
          </a:r>
          <a:endParaRPr lang="en-US" altLang="zh-TW" sz="2000" dirty="0" smtClean="0">
            <a:solidFill>
              <a:schemeClr val="tx1"/>
            </a:solidFill>
            <a:latin typeface="細明體" panose="02020509000000000000" pitchFamily="49" charset="-120"/>
            <a:ea typeface="細明體" panose="02020509000000000000" pitchFamily="49" charset="-120"/>
          </a:endParaRPr>
        </a:p>
        <a:p>
          <a:r>
            <a:rPr lang="zh-TW" altLang="en-US" sz="2000" b="1" dirty="0" smtClean="0">
              <a:solidFill>
                <a:srgbClr val="008000"/>
              </a:solidFill>
              <a:latin typeface="細明體" panose="02020509000000000000" pitchFamily="49" charset="-120"/>
              <a:ea typeface="細明體" panose="02020509000000000000" pitchFamily="49" charset="-120"/>
            </a:rPr>
            <a:t>（資訊力）</a:t>
          </a:r>
          <a:endParaRPr lang="zh-TW" altLang="en-US" sz="2000" b="1" dirty="0">
            <a:solidFill>
              <a:srgbClr val="008000"/>
            </a:solidFill>
            <a:latin typeface="細明體" panose="02020509000000000000" pitchFamily="49" charset="-120"/>
            <a:ea typeface="細明體" panose="02020509000000000000" pitchFamily="49" charset="-120"/>
          </a:endParaRPr>
        </a:p>
      </dgm:t>
    </dgm:pt>
    <dgm:pt modelId="{437EA7E4-A60C-4CB0-AB49-F6B6D733B226}" type="parTrans" cxnId="{0F1E175E-7DDF-402D-BD6C-253365BB1248}">
      <dgm:prSet/>
      <dgm:spPr>
        <a:solidFill>
          <a:srgbClr val="0070C0"/>
        </a:solidFill>
      </dgm:spPr>
      <dgm:t>
        <a:bodyPr/>
        <a:lstStyle/>
        <a:p>
          <a:endParaRPr lang="zh-TW" altLang="en-US"/>
        </a:p>
      </dgm:t>
    </dgm:pt>
    <dgm:pt modelId="{74631CD7-AA75-435E-BCBB-EE54932FAB5C}" type="sibTrans" cxnId="{0F1E175E-7DDF-402D-BD6C-253365BB1248}">
      <dgm:prSet/>
      <dgm:spPr/>
      <dgm:t>
        <a:bodyPr/>
        <a:lstStyle/>
        <a:p>
          <a:endParaRPr lang="zh-TW" altLang="en-US"/>
        </a:p>
      </dgm:t>
    </dgm:pt>
    <dgm:pt modelId="{9EE0859B-E3D3-4BF8-83D1-F8B4D60E66CB}">
      <dgm:prSet custT="1"/>
      <dgm:spPr>
        <a:solidFill>
          <a:srgbClr val="FFCCCC"/>
        </a:solidFill>
      </dgm:spPr>
      <dgm:t>
        <a:bodyPr/>
        <a:lstStyle/>
        <a:p>
          <a:r>
            <a:rPr lang="zh-TW" altLang="en-US" sz="1700" dirty="0" smtClean="0"/>
            <a:t> </a:t>
          </a:r>
          <a:r>
            <a:rPr lang="zh-TW" altLang="en-US" sz="2000" dirty="0" smtClean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</a:rPr>
            <a:t>探索體驗與環境行動能力</a:t>
          </a:r>
          <a:endParaRPr lang="en-US" altLang="zh-TW" sz="2000" dirty="0" smtClean="0">
            <a:solidFill>
              <a:schemeClr val="tx1"/>
            </a:solidFill>
            <a:latin typeface="細明體" panose="02020509000000000000" pitchFamily="49" charset="-120"/>
            <a:ea typeface="細明體" panose="02020509000000000000" pitchFamily="49" charset="-120"/>
          </a:endParaRPr>
        </a:p>
        <a:p>
          <a:r>
            <a:rPr lang="en-US" altLang="zh-TW" sz="2000" b="1" dirty="0" smtClean="0">
              <a:solidFill>
                <a:srgbClr val="008000"/>
              </a:solidFill>
              <a:latin typeface="細明體" panose="02020509000000000000" pitchFamily="49" charset="-120"/>
              <a:ea typeface="細明體" panose="02020509000000000000" pitchFamily="49" charset="-120"/>
            </a:rPr>
            <a:t>(</a:t>
          </a:r>
          <a:r>
            <a:rPr lang="zh-TW" altLang="en-US" sz="2000" b="1" dirty="0" smtClean="0">
              <a:solidFill>
                <a:srgbClr val="008000"/>
              </a:solidFill>
              <a:latin typeface="細明體" panose="02020509000000000000" pitchFamily="49" charset="-120"/>
              <a:ea typeface="細明體" panose="02020509000000000000" pitchFamily="49" charset="-120"/>
            </a:rPr>
            <a:t>探索力</a:t>
          </a:r>
          <a:r>
            <a:rPr lang="en-US" altLang="zh-TW" sz="2000" b="1" dirty="0" smtClean="0">
              <a:solidFill>
                <a:srgbClr val="008000"/>
              </a:solidFill>
              <a:latin typeface="細明體" panose="02020509000000000000" pitchFamily="49" charset="-120"/>
              <a:ea typeface="細明體" panose="02020509000000000000" pitchFamily="49" charset="-120"/>
            </a:rPr>
            <a:t>)</a:t>
          </a:r>
          <a:endParaRPr lang="zh-TW" altLang="en-US" sz="2000" b="1" dirty="0">
            <a:solidFill>
              <a:srgbClr val="008000"/>
            </a:solidFill>
            <a:latin typeface="細明體" panose="02020509000000000000" pitchFamily="49" charset="-120"/>
            <a:ea typeface="細明體" panose="02020509000000000000" pitchFamily="49" charset="-120"/>
          </a:endParaRPr>
        </a:p>
      </dgm:t>
    </dgm:pt>
    <dgm:pt modelId="{05ED6458-0632-4DAD-89CF-E55543306ED1}" type="parTrans" cxnId="{AB4B537A-3AB2-4ABD-8313-20336E2A973D}">
      <dgm:prSet/>
      <dgm:spPr>
        <a:solidFill>
          <a:srgbClr val="0070C0"/>
        </a:solidFill>
      </dgm:spPr>
      <dgm:t>
        <a:bodyPr/>
        <a:lstStyle/>
        <a:p>
          <a:endParaRPr lang="zh-TW" altLang="en-US"/>
        </a:p>
      </dgm:t>
    </dgm:pt>
    <dgm:pt modelId="{B5FA9D00-7545-4E23-B93C-1194FED34D08}" type="sibTrans" cxnId="{AB4B537A-3AB2-4ABD-8313-20336E2A973D}">
      <dgm:prSet/>
      <dgm:spPr/>
      <dgm:t>
        <a:bodyPr/>
        <a:lstStyle/>
        <a:p>
          <a:endParaRPr lang="zh-TW" altLang="en-US"/>
        </a:p>
      </dgm:t>
    </dgm:pt>
    <dgm:pt modelId="{A0354577-03D5-4839-9C4D-A69EF568A22F}" type="pres">
      <dgm:prSet presAssocID="{4BF4C621-D4E6-4A1A-977C-1D123EA3A53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A70B74-1536-4AAB-B240-DFC612F8795D}" type="pres">
      <dgm:prSet presAssocID="{19CED620-840F-4EC2-9EEE-09365063E958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8718ABAB-253F-4537-802A-2EB437C64B86}" type="pres">
      <dgm:prSet presAssocID="{05ED6458-0632-4DAD-89CF-E55543306ED1}" presName="parTrans" presStyleLbl="bgSibTrans2D1" presStyleIdx="0" presStyleCnt="5"/>
      <dgm:spPr/>
      <dgm:t>
        <a:bodyPr/>
        <a:lstStyle/>
        <a:p>
          <a:endParaRPr lang="zh-TW" altLang="en-US"/>
        </a:p>
      </dgm:t>
    </dgm:pt>
    <dgm:pt modelId="{10579DBD-C857-428F-A324-08662D783B05}" type="pres">
      <dgm:prSet presAssocID="{9EE0859B-E3D3-4BF8-83D1-F8B4D60E66CB}" presName="node" presStyleLbl="node1" presStyleIdx="0" presStyleCnt="5" custScaleX="123096" custRadScaleRad="109044" custRadScaleInc="12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BCDC9C-E978-40A8-9812-774B69931B50}" type="pres">
      <dgm:prSet presAssocID="{437EA7E4-A60C-4CB0-AB49-F6B6D733B226}" presName="parTrans" presStyleLbl="bgSibTrans2D1" presStyleIdx="1" presStyleCnt="5"/>
      <dgm:spPr/>
      <dgm:t>
        <a:bodyPr/>
        <a:lstStyle/>
        <a:p>
          <a:endParaRPr lang="zh-TW" altLang="en-US"/>
        </a:p>
      </dgm:t>
    </dgm:pt>
    <dgm:pt modelId="{2299D6AA-355C-402D-B931-9AFD37A40A0B}" type="pres">
      <dgm:prSet presAssocID="{D6A81C32-411A-4975-A368-1B9A9E59C69C}" presName="node" presStyleLbl="node1" presStyleIdx="1" presStyleCnt="5" custScaleX="141004" custScaleY="120952" custRadScaleRad="122429" custRadScaleInc="-130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563E42-DA8E-483C-ACB8-B859AE22A447}" type="pres">
      <dgm:prSet presAssocID="{8206B772-D72F-4AB7-B70B-78A521A632ED}" presName="parTrans" presStyleLbl="bgSibTrans2D1" presStyleIdx="2" presStyleCnt="5" custAng="21305635" custScaleX="78989" custLinFactNeighborX="-5114" custLinFactNeighborY="31659"/>
      <dgm:spPr/>
      <dgm:t>
        <a:bodyPr/>
        <a:lstStyle/>
        <a:p>
          <a:endParaRPr lang="zh-TW" altLang="en-US"/>
        </a:p>
      </dgm:t>
    </dgm:pt>
    <dgm:pt modelId="{782606B0-7D08-4EF5-AED9-A62DFAA0142F}" type="pres">
      <dgm:prSet presAssocID="{0F040F85-B5A2-484D-BE01-21D4D4F7EF7B}" presName="node" presStyleLbl="node1" presStyleIdx="2" presStyleCnt="5" custScaleX="131828" custRadScaleRad="100017" custRadScaleInc="22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E5B1D2-E926-423F-A415-DE1EE59D3706}" type="pres">
      <dgm:prSet presAssocID="{793BEB5A-6454-4AFD-B047-C50B4CF34B94}" presName="parTrans" presStyleLbl="bgSibTrans2D1" presStyleIdx="3" presStyleCnt="5"/>
      <dgm:spPr/>
      <dgm:t>
        <a:bodyPr/>
        <a:lstStyle/>
        <a:p>
          <a:endParaRPr lang="zh-TW" altLang="en-US"/>
        </a:p>
      </dgm:t>
    </dgm:pt>
    <dgm:pt modelId="{86B7F250-CFF6-402B-9C14-8D9052CA9310}" type="pres">
      <dgm:prSet presAssocID="{81CB8BCF-D8A6-4BCB-BDD4-B215903DEE8B}" presName="node" presStyleLbl="node1" presStyleIdx="3" presStyleCnt="5" custScaleX="136184" custScaleY="110961" custRadScaleRad="113968" custRadScaleInc="361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956863-D53A-4B47-9792-963AEED37723}" type="pres">
      <dgm:prSet presAssocID="{CCC34819-7E5C-4781-849A-529326C91BD6}" presName="parTrans" presStyleLbl="bgSibTrans2D1" presStyleIdx="4" presStyleCnt="5"/>
      <dgm:spPr/>
      <dgm:t>
        <a:bodyPr/>
        <a:lstStyle/>
        <a:p>
          <a:endParaRPr lang="zh-TW" altLang="en-US"/>
        </a:p>
      </dgm:t>
    </dgm:pt>
    <dgm:pt modelId="{10BCB85E-DB1D-42D0-A80E-842ED67483FE}" type="pres">
      <dgm:prSet presAssocID="{492E43CC-F274-4A1F-AC86-AB7109EEABAC}" presName="node" presStyleLbl="node1" presStyleIdx="4" presStyleCnt="5" custScaleX="115979" custRadScaleRad="112499" custRadScaleInc="5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C2030B-D615-4D5B-8471-AA24AC2AE88B}" type="presOf" srcId="{81CB8BCF-D8A6-4BCB-BDD4-B215903DEE8B}" destId="{86B7F250-CFF6-402B-9C14-8D9052CA9310}" srcOrd="0" destOrd="0" presId="urn:microsoft.com/office/officeart/2005/8/layout/radial4"/>
    <dgm:cxn modelId="{43A78324-01F1-4086-8EF1-6F94CE559EEC}" type="presOf" srcId="{793BEB5A-6454-4AFD-B047-C50B4CF34B94}" destId="{40E5B1D2-E926-423F-A415-DE1EE59D3706}" srcOrd="0" destOrd="0" presId="urn:microsoft.com/office/officeart/2005/8/layout/radial4"/>
    <dgm:cxn modelId="{3BE73FE4-027B-40D5-97DA-1D98CB16B1B8}" srcId="{19CED620-840F-4EC2-9EEE-09365063E958}" destId="{0F040F85-B5A2-484D-BE01-21D4D4F7EF7B}" srcOrd="2" destOrd="0" parTransId="{8206B772-D72F-4AB7-B70B-78A521A632ED}" sibTransId="{C223F91C-37FB-496F-8CAE-234B02FB4716}"/>
    <dgm:cxn modelId="{E8D99ACC-EDFE-4AE1-AF2B-2BC6EA7DF253}" type="presOf" srcId="{19CED620-840F-4EC2-9EEE-09365063E958}" destId="{C7A70B74-1536-4AAB-B240-DFC612F8795D}" srcOrd="0" destOrd="0" presId="urn:microsoft.com/office/officeart/2005/8/layout/radial4"/>
    <dgm:cxn modelId="{D2024906-8D02-4561-9181-1FCE02D94D0B}" srcId="{4BF4C621-D4E6-4A1A-977C-1D123EA3A531}" destId="{19CED620-840F-4EC2-9EEE-09365063E958}" srcOrd="0" destOrd="0" parTransId="{22CDB05F-BC28-4300-91B5-5763CBAA2304}" sibTransId="{801EAFE3-5256-4827-B553-DA0AAFA98621}"/>
    <dgm:cxn modelId="{2B6FC65D-8BCF-47E4-A853-2D79E3A4B720}" type="presOf" srcId="{4BF4C621-D4E6-4A1A-977C-1D123EA3A531}" destId="{A0354577-03D5-4839-9C4D-A69EF568A22F}" srcOrd="0" destOrd="0" presId="urn:microsoft.com/office/officeart/2005/8/layout/radial4"/>
    <dgm:cxn modelId="{0F1E175E-7DDF-402D-BD6C-253365BB1248}" srcId="{19CED620-840F-4EC2-9EEE-09365063E958}" destId="{D6A81C32-411A-4975-A368-1B9A9E59C69C}" srcOrd="1" destOrd="0" parTransId="{437EA7E4-A60C-4CB0-AB49-F6B6D733B226}" sibTransId="{74631CD7-AA75-435E-BCBB-EE54932FAB5C}"/>
    <dgm:cxn modelId="{4F31CD34-A6E4-481F-9B69-08CB50A80067}" srcId="{19CED620-840F-4EC2-9EEE-09365063E958}" destId="{492E43CC-F274-4A1F-AC86-AB7109EEABAC}" srcOrd="4" destOrd="0" parTransId="{CCC34819-7E5C-4781-849A-529326C91BD6}" sibTransId="{8252A0CC-F883-4A20-A0D6-D01B7CAAC6F9}"/>
    <dgm:cxn modelId="{305F7158-89F0-4DFA-9513-A1356B081C4E}" type="presOf" srcId="{0F040F85-B5A2-484D-BE01-21D4D4F7EF7B}" destId="{782606B0-7D08-4EF5-AED9-A62DFAA0142F}" srcOrd="0" destOrd="0" presId="urn:microsoft.com/office/officeart/2005/8/layout/radial4"/>
    <dgm:cxn modelId="{B30EF211-004C-433E-ABD2-9F10645F1E9F}" type="presOf" srcId="{492E43CC-F274-4A1F-AC86-AB7109EEABAC}" destId="{10BCB85E-DB1D-42D0-A80E-842ED67483FE}" srcOrd="0" destOrd="0" presId="urn:microsoft.com/office/officeart/2005/8/layout/radial4"/>
    <dgm:cxn modelId="{FE09DEE5-B791-4073-9088-5302018FEE9E}" type="presOf" srcId="{9EE0859B-E3D3-4BF8-83D1-F8B4D60E66CB}" destId="{10579DBD-C857-428F-A324-08662D783B05}" srcOrd="0" destOrd="0" presId="urn:microsoft.com/office/officeart/2005/8/layout/radial4"/>
    <dgm:cxn modelId="{9DBA0DA9-1BF3-4202-A242-EF5A6E193FE7}" type="presOf" srcId="{05ED6458-0632-4DAD-89CF-E55543306ED1}" destId="{8718ABAB-253F-4537-802A-2EB437C64B86}" srcOrd="0" destOrd="0" presId="urn:microsoft.com/office/officeart/2005/8/layout/radial4"/>
    <dgm:cxn modelId="{AB4B537A-3AB2-4ABD-8313-20336E2A973D}" srcId="{19CED620-840F-4EC2-9EEE-09365063E958}" destId="{9EE0859B-E3D3-4BF8-83D1-F8B4D60E66CB}" srcOrd="0" destOrd="0" parTransId="{05ED6458-0632-4DAD-89CF-E55543306ED1}" sibTransId="{B5FA9D00-7545-4E23-B93C-1194FED34D08}"/>
    <dgm:cxn modelId="{E32468C7-07C2-441F-BE0C-4686CCAB5026}" type="presOf" srcId="{8206B772-D72F-4AB7-B70B-78A521A632ED}" destId="{7B563E42-DA8E-483C-ACB8-B859AE22A447}" srcOrd="0" destOrd="0" presId="urn:microsoft.com/office/officeart/2005/8/layout/radial4"/>
    <dgm:cxn modelId="{264A4DF3-C8CE-4D30-8B45-A06BC54000C9}" type="presOf" srcId="{D6A81C32-411A-4975-A368-1B9A9E59C69C}" destId="{2299D6AA-355C-402D-B931-9AFD37A40A0B}" srcOrd="0" destOrd="0" presId="urn:microsoft.com/office/officeart/2005/8/layout/radial4"/>
    <dgm:cxn modelId="{B9A57B78-9EE0-47BA-90D1-EFA45579578B}" type="presOf" srcId="{CCC34819-7E5C-4781-849A-529326C91BD6}" destId="{76956863-D53A-4B47-9792-963AEED37723}" srcOrd="0" destOrd="0" presId="urn:microsoft.com/office/officeart/2005/8/layout/radial4"/>
    <dgm:cxn modelId="{AF04BA84-2C83-4015-B1E4-0AAECCB38211}" type="presOf" srcId="{437EA7E4-A60C-4CB0-AB49-F6B6D733B226}" destId="{80BCDC9C-E978-40A8-9812-774B69931B50}" srcOrd="0" destOrd="0" presId="urn:microsoft.com/office/officeart/2005/8/layout/radial4"/>
    <dgm:cxn modelId="{97D74714-81C8-4E4A-B4C1-EC02A6E2501B}" srcId="{19CED620-840F-4EC2-9EEE-09365063E958}" destId="{81CB8BCF-D8A6-4BCB-BDD4-B215903DEE8B}" srcOrd="3" destOrd="0" parTransId="{793BEB5A-6454-4AFD-B047-C50B4CF34B94}" sibTransId="{CA28AD31-6CF7-4916-A237-96286F1CDCEA}"/>
    <dgm:cxn modelId="{D56CCF31-95DE-4228-B15B-71B6A20610DC}" type="presParOf" srcId="{A0354577-03D5-4839-9C4D-A69EF568A22F}" destId="{C7A70B74-1536-4AAB-B240-DFC612F8795D}" srcOrd="0" destOrd="0" presId="urn:microsoft.com/office/officeart/2005/8/layout/radial4"/>
    <dgm:cxn modelId="{36CBD193-ED41-4D0B-9CA3-CCB5D52D02D3}" type="presParOf" srcId="{A0354577-03D5-4839-9C4D-A69EF568A22F}" destId="{8718ABAB-253F-4537-802A-2EB437C64B86}" srcOrd="1" destOrd="0" presId="urn:microsoft.com/office/officeart/2005/8/layout/radial4"/>
    <dgm:cxn modelId="{EF699744-6A60-41D6-A8F8-D32A4B2170EF}" type="presParOf" srcId="{A0354577-03D5-4839-9C4D-A69EF568A22F}" destId="{10579DBD-C857-428F-A324-08662D783B05}" srcOrd="2" destOrd="0" presId="urn:microsoft.com/office/officeart/2005/8/layout/radial4"/>
    <dgm:cxn modelId="{7E98B4CF-CCD4-44BE-8F60-FC2F755CC941}" type="presParOf" srcId="{A0354577-03D5-4839-9C4D-A69EF568A22F}" destId="{80BCDC9C-E978-40A8-9812-774B69931B50}" srcOrd="3" destOrd="0" presId="urn:microsoft.com/office/officeart/2005/8/layout/radial4"/>
    <dgm:cxn modelId="{EA50A883-0B60-4AE7-A68B-B61811E0BFB6}" type="presParOf" srcId="{A0354577-03D5-4839-9C4D-A69EF568A22F}" destId="{2299D6AA-355C-402D-B931-9AFD37A40A0B}" srcOrd="4" destOrd="0" presId="urn:microsoft.com/office/officeart/2005/8/layout/radial4"/>
    <dgm:cxn modelId="{7A41795D-1564-4F04-91D4-682C5DAF5D83}" type="presParOf" srcId="{A0354577-03D5-4839-9C4D-A69EF568A22F}" destId="{7B563E42-DA8E-483C-ACB8-B859AE22A447}" srcOrd="5" destOrd="0" presId="urn:microsoft.com/office/officeart/2005/8/layout/radial4"/>
    <dgm:cxn modelId="{63AE7BDF-3626-4721-ACB3-73DC89245971}" type="presParOf" srcId="{A0354577-03D5-4839-9C4D-A69EF568A22F}" destId="{782606B0-7D08-4EF5-AED9-A62DFAA0142F}" srcOrd="6" destOrd="0" presId="urn:microsoft.com/office/officeart/2005/8/layout/radial4"/>
    <dgm:cxn modelId="{3C0029C0-0E4A-4BB9-BD91-98725B2CA756}" type="presParOf" srcId="{A0354577-03D5-4839-9C4D-A69EF568A22F}" destId="{40E5B1D2-E926-423F-A415-DE1EE59D3706}" srcOrd="7" destOrd="0" presId="urn:microsoft.com/office/officeart/2005/8/layout/radial4"/>
    <dgm:cxn modelId="{3D332147-33A4-4149-8F23-CD36707DF062}" type="presParOf" srcId="{A0354577-03D5-4839-9C4D-A69EF568A22F}" destId="{86B7F250-CFF6-402B-9C14-8D9052CA9310}" srcOrd="8" destOrd="0" presId="urn:microsoft.com/office/officeart/2005/8/layout/radial4"/>
    <dgm:cxn modelId="{57746C76-C3E3-4FD4-AA52-39FBFCF98248}" type="presParOf" srcId="{A0354577-03D5-4839-9C4D-A69EF568A22F}" destId="{76956863-D53A-4B47-9792-963AEED37723}" srcOrd="9" destOrd="0" presId="urn:microsoft.com/office/officeart/2005/8/layout/radial4"/>
    <dgm:cxn modelId="{D922988A-85AD-4941-9F92-67F0DC8F26F9}" type="presParOf" srcId="{A0354577-03D5-4839-9C4D-A69EF568A22F}" destId="{10BCB85E-DB1D-42D0-A80E-842ED67483F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F4CE1-87E7-4F27-B6D4-CD502C18A609}" type="datetimeFigureOut">
              <a:rPr lang="zh-TW" altLang="en-US" smtClean="0"/>
              <a:t>2017/5/19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1AD6A-7C03-4273-9F43-B4D9B66FDE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5105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34E95-723F-401B-8A54-7CF2B73E1375}" type="datetimeFigureOut">
              <a:rPr lang="zh-TW" altLang="en-US" smtClean="0"/>
              <a:pPr/>
              <a:t>2017/5/19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C1E50-7C63-4BCA-9E2E-43D213D593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19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555516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/>
              <a:pPr/>
              <a:t>2017/5/19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87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/>
              <a:pPr/>
              <a:t>2017/5/19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99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9"/>
            <a:ext cx="2058988" cy="58801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/>
              <a:pPr/>
              <a:t>2017/5/19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35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62972"/>
            <a:ext cx="8229600" cy="85010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306844"/>
            <a:ext cx="8408776" cy="51765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/>
              <a:pPr/>
              <a:t>2017/5/19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62667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372200" y="6800792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23528" y="1052738"/>
            <a:ext cx="8408776" cy="45719"/>
          </a:xfrm>
          <a:prstGeom prst="rect">
            <a:avLst/>
          </a:prstGeom>
          <a:solidFill>
            <a:srgbClr val="0033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8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/>
              <a:pPr/>
              <a:t>2017/5/19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34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6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6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/>
              <a:pPr/>
              <a:t>2017/5/19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84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40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40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/>
              <a:pPr/>
              <a:t>2017/5/19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85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/>
              <a:pPr/>
              <a:t>2017/5/19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26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/>
              <a:pPr/>
              <a:t>2017/5/19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69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/>
              <a:pPr/>
              <a:t>2017/5/19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20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23FC7-E780-4D1B-83A5-B9F109223930}" type="datetimeFigureOut">
              <a:rPr lang="zh-TW" altLang="en-US" smtClean="0"/>
              <a:pPr/>
              <a:t>2017/5/19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91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bg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8223FC7-E780-4D1B-83A5-B9F109223930}" type="datetimeFigureOut">
              <a:rPr lang="zh-TW" altLang="en-US" smtClean="0"/>
              <a:pPr/>
              <a:t>2017/5/19</a:t>
            </a:fld>
            <a:endParaRPr lang="zh-TW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E171B6-30B1-4C3C-AD66-489B08BF41B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422810"/>
            <a:ext cx="1545704" cy="13404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920880" cy="2694161"/>
          </a:xfrm>
        </p:spPr>
        <p:txBody>
          <a:bodyPr/>
          <a:lstStyle/>
          <a:p>
            <a:r>
              <a:rPr lang="zh-TW" altLang="en-US" sz="4400" b="1" dirty="0"/>
              <a:t>嘉義縣</a:t>
            </a:r>
            <a:r>
              <a:rPr lang="en-US" altLang="zh-TW" sz="4400" b="1" dirty="0"/>
              <a:t>106</a:t>
            </a:r>
            <a:r>
              <a:rPr lang="zh-TW" altLang="en-US" sz="4400" b="1" dirty="0"/>
              <a:t>年度嘉教五</a:t>
            </a:r>
            <a:r>
              <a:rPr lang="zh-TW" altLang="en-US" sz="4400" b="1" dirty="0" smtClean="0"/>
              <a:t>讚</a:t>
            </a: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zh-TW" altLang="en-US" sz="4400" b="1" dirty="0" smtClean="0"/>
              <a:t>認同</a:t>
            </a:r>
            <a:r>
              <a:rPr lang="zh-TW" altLang="en-US" sz="4400" b="1" dirty="0"/>
              <a:t>力</a:t>
            </a:r>
            <a:r>
              <a:rPr lang="en-US" altLang="zh-TW" sz="4400" b="1" dirty="0"/>
              <a:t>-</a:t>
            </a:r>
            <a:r>
              <a:rPr lang="zh-TW" altLang="en-US" sz="4400" b="1" dirty="0"/>
              <a:t>走讀嘉鄉教材設計</a:t>
            </a:r>
            <a:r>
              <a:rPr lang="zh-TW" altLang="en-US" sz="4400" b="1" dirty="0" smtClean="0"/>
              <a:t>比賽</a:t>
            </a: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zh-TW" altLang="en-US" sz="4400" b="1" dirty="0" smtClean="0">
                <a:solidFill>
                  <a:srgbClr val="FF0000"/>
                </a:solidFill>
              </a:rPr>
              <a:t>計畫理念</a:t>
            </a:r>
            <a:r>
              <a:rPr lang="zh-TW" altLang="en-US" sz="4400" b="1" dirty="0">
                <a:solidFill>
                  <a:srgbClr val="FF0000"/>
                </a:solidFill>
              </a:rPr>
              <a:t>說明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555776" y="472514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南靖國小  曾俊銘校長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0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1" t="14920" r="21900" b="11492"/>
          <a:stretch/>
        </p:blipFill>
        <p:spPr bwMode="auto">
          <a:xfrm>
            <a:off x="-13891" y="1052736"/>
            <a:ext cx="918521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683568" y="162972"/>
            <a:ext cx="8229600" cy="850107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專題報導</a:t>
            </a:r>
            <a:r>
              <a:rPr lang="zh-TW" altLang="en-US" b="1" dirty="0" smtClean="0">
                <a:latin typeface="+mn-ea"/>
                <a:ea typeface="+mn-ea"/>
              </a:rPr>
              <a:t>作品</a:t>
            </a:r>
            <a:r>
              <a:rPr lang="en-US" altLang="zh-TW" b="1" dirty="0" smtClean="0">
                <a:latin typeface="+mn-ea"/>
                <a:ea typeface="+mn-ea"/>
              </a:rPr>
              <a:t>~</a:t>
            </a:r>
            <a:r>
              <a:rPr lang="zh-TW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特優</a:t>
            </a:r>
            <a:endParaRPr lang="zh-TW" altLang="en-US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3595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參賽作品設計</a:t>
            </a:r>
            <a:r>
              <a:rPr lang="zh-TW" altLang="en-US" b="1" dirty="0" smtClean="0"/>
              <a:t>建議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rgbClr val="FF0000"/>
                </a:solidFill>
              </a:rPr>
              <a:t>學習單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1268760"/>
            <a:ext cx="7704856" cy="4145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 smtClean="0"/>
              <a:t>評審標準</a:t>
            </a:r>
            <a:endParaRPr lang="en-US" altLang="zh-TW" sz="3600" dirty="0" smtClean="0"/>
          </a:p>
          <a:p>
            <a:pPr>
              <a:lnSpc>
                <a:spcPct val="150000"/>
              </a:lnSpc>
            </a:pPr>
            <a:r>
              <a:rPr lang="en-US" altLang="zh-TW" sz="3600" dirty="0"/>
              <a:t>1</a:t>
            </a:r>
            <a:r>
              <a:rPr lang="zh-TW" altLang="zh-TW" sz="3600" dirty="0"/>
              <a:t>、架構及設計的連貫性</a:t>
            </a:r>
            <a:r>
              <a:rPr lang="en-US" altLang="zh-TW" sz="3600" dirty="0"/>
              <a:t>40%</a:t>
            </a:r>
            <a:endParaRPr lang="zh-TW" altLang="zh-TW" sz="3600" dirty="0"/>
          </a:p>
          <a:p>
            <a:pPr>
              <a:lnSpc>
                <a:spcPct val="150000"/>
              </a:lnSpc>
            </a:pPr>
            <a:r>
              <a:rPr lang="en-US" altLang="zh-TW" sz="3600" dirty="0"/>
              <a:t>2</a:t>
            </a:r>
            <a:r>
              <a:rPr lang="zh-TW" altLang="zh-TW" sz="3600" dirty="0"/>
              <a:t>、符合學生學習認知與經驗</a:t>
            </a:r>
            <a:r>
              <a:rPr lang="en-US" altLang="zh-TW" sz="3600" dirty="0"/>
              <a:t>30%</a:t>
            </a:r>
            <a:endParaRPr lang="zh-TW" altLang="zh-TW" sz="3600" dirty="0"/>
          </a:p>
          <a:p>
            <a:pPr>
              <a:lnSpc>
                <a:spcPct val="150000"/>
              </a:lnSpc>
            </a:pPr>
            <a:r>
              <a:rPr lang="en-US" altLang="zh-TW" sz="3600" dirty="0"/>
              <a:t>3</a:t>
            </a:r>
            <a:r>
              <a:rPr lang="zh-TW" altLang="zh-TW" sz="3600" dirty="0"/>
              <a:t>、創意與啟發性</a:t>
            </a:r>
            <a:r>
              <a:rPr lang="en-US" altLang="zh-TW" sz="3600" dirty="0"/>
              <a:t>20%</a:t>
            </a:r>
            <a:endParaRPr lang="zh-TW" altLang="zh-TW" sz="3600" dirty="0"/>
          </a:p>
          <a:p>
            <a:pPr>
              <a:lnSpc>
                <a:spcPct val="150000"/>
              </a:lnSpc>
            </a:pPr>
            <a:r>
              <a:rPr lang="en-US" altLang="zh-TW" sz="3600" dirty="0"/>
              <a:t>4</a:t>
            </a:r>
            <a:r>
              <a:rPr lang="zh-TW" altLang="zh-TW" sz="3600" dirty="0"/>
              <a:t>、圖文及版面配置</a:t>
            </a:r>
            <a:r>
              <a:rPr lang="en-US" altLang="zh-TW" sz="3600" dirty="0"/>
              <a:t>10%</a:t>
            </a:r>
            <a:endParaRPr lang="zh-TW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467711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</a:rPr>
              <a:t>學習單</a:t>
            </a:r>
            <a:r>
              <a:rPr lang="zh-TW" altLang="en-US" b="1" dirty="0" smtClean="0">
                <a:latin typeface="+mj-ea"/>
              </a:rPr>
              <a:t>作品</a:t>
            </a:r>
            <a:r>
              <a:rPr lang="en-US" altLang="zh-TW" b="1" dirty="0" smtClean="0">
                <a:latin typeface="+mj-ea"/>
              </a:rPr>
              <a:t>~</a:t>
            </a:r>
            <a:r>
              <a:rPr lang="zh-TW" altLang="en-US" b="1" dirty="0" smtClean="0">
                <a:latin typeface="+mj-ea"/>
              </a:rPr>
              <a:t>特優</a:t>
            </a:r>
            <a:endParaRPr lang="zh-TW" altLang="en-US" b="1" dirty="0">
              <a:latin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6" t="16936" r="37203" b="16936"/>
          <a:stretch/>
        </p:blipFill>
        <p:spPr bwMode="auto">
          <a:xfrm>
            <a:off x="33188" y="1052735"/>
            <a:ext cx="4178771" cy="609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2" t="17516" r="36164" b="18750"/>
          <a:stretch/>
        </p:blipFill>
        <p:spPr bwMode="auto">
          <a:xfrm>
            <a:off x="4607496" y="1027609"/>
            <a:ext cx="4536504" cy="611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023827" y="1772816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1.</a:t>
            </a:r>
            <a:r>
              <a:rPr lang="zh-TW" altLang="en-US" sz="2000" dirty="0" smtClean="0">
                <a:solidFill>
                  <a:srgbClr val="FF0000"/>
                </a:solidFill>
              </a:rPr>
              <a:t>要有引導說明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2.</a:t>
            </a:r>
            <a:r>
              <a:rPr lang="zh-TW" altLang="en-US" sz="2000" dirty="0" smtClean="0">
                <a:solidFill>
                  <a:srgbClr val="FF0000"/>
                </a:solidFill>
              </a:rPr>
              <a:t>類型多元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3.</a:t>
            </a:r>
            <a:r>
              <a:rPr lang="zh-TW" altLang="en-US" sz="2000" dirty="0" smtClean="0">
                <a:solidFill>
                  <a:srgbClr val="FF0000"/>
                </a:solidFill>
              </a:rPr>
              <a:t>不要只是問答題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2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5" r="931" b="4839"/>
          <a:stretch/>
        </p:blipFill>
        <p:spPr bwMode="auto">
          <a:xfrm>
            <a:off x="0" y="1642412"/>
            <a:ext cx="9077178" cy="543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5" t="42138" r="1395" b="36289"/>
          <a:stretch/>
        </p:blipFill>
        <p:spPr bwMode="auto">
          <a:xfrm>
            <a:off x="5218810" y="4420042"/>
            <a:ext cx="3925190" cy="2658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162972"/>
            <a:ext cx="8517632" cy="850107"/>
          </a:xfrm>
        </p:spPr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整合、運用與推廣</a:t>
            </a:r>
            <a:r>
              <a:rPr lang="en-US" altLang="zh-TW" b="1" dirty="0" smtClean="0">
                <a:latin typeface="+mn-ea"/>
                <a:ea typeface="+mn-ea"/>
              </a:rPr>
              <a:t>~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網站資源分享</a:t>
            </a:r>
            <a:endParaRPr lang="zh-TW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0535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162972"/>
            <a:ext cx="8517632" cy="850107"/>
          </a:xfrm>
        </p:spPr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整合、運用與推廣</a:t>
            </a:r>
            <a:r>
              <a:rPr lang="en-US" altLang="zh-TW" b="1" dirty="0" smtClean="0">
                <a:latin typeface="+mn-ea"/>
                <a:ea typeface="+mn-ea"/>
              </a:rPr>
              <a:t>~</a:t>
            </a:r>
            <a:r>
              <a:rPr lang="zh-TW" altLang="en-US" b="1" smtClean="0">
                <a:solidFill>
                  <a:srgbClr val="FF0000"/>
                </a:solidFill>
                <a:latin typeface="+mn-ea"/>
                <a:ea typeface="+mn-ea"/>
              </a:rPr>
              <a:t>教學活動</a:t>
            </a:r>
            <a:endParaRPr lang="zh-TW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1268760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與精進教學計畫結合，透過學習社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群發展校本課程</a:t>
            </a:r>
            <a:r>
              <a:rPr lang="zh-TW" altLang="en-US" sz="3600" dirty="0" smtClean="0">
                <a:latin typeface="新細明體"/>
                <a:ea typeface="新細明體"/>
              </a:rPr>
              <a:t>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社會領域中年級課程</a:t>
            </a:r>
            <a:r>
              <a:rPr lang="zh-TW" altLang="en-US" sz="3600" dirty="0" smtClean="0">
                <a:latin typeface="新細明體"/>
                <a:ea typeface="新細明體"/>
              </a:rPr>
              <a:t>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配合校外教學或戶外教育辦理時前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導介紹課程</a:t>
            </a:r>
            <a:r>
              <a:rPr lang="zh-TW" altLang="en-US" sz="3600" dirty="0" smtClean="0">
                <a:latin typeface="新細明體"/>
                <a:ea typeface="新細明體"/>
              </a:rPr>
              <a:t>。</a:t>
            </a:r>
            <a:endParaRPr lang="zh-TW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001009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2295128"/>
          </a:xfrm>
        </p:spPr>
        <p:txBody>
          <a:bodyPr/>
          <a:lstStyle/>
          <a:p>
            <a:r>
              <a:rPr lang="zh-TW" altLang="en-US" dirty="0" smtClean="0"/>
              <a:t>請大家善用建置好的教學資源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~</a:t>
            </a:r>
            <a:r>
              <a:rPr lang="zh-TW" altLang="en-US" dirty="0" smtClean="0"/>
              <a:t>記得明年要送件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2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 smtClean="0"/>
              <a:t>大綱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306845"/>
            <a:ext cx="8408776" cy="3706332"/>
          </a:xfrm>
        </p:spPr>
        <p:txBody>
          <a:bodyPr/>
          <a:lstStyle/>
          <a:p>
            <a:r>
              <a:rPr lang="zh-TW" altLang="en-US" sz="4400" dirty="0" smtClean="0"/>
              <a:t>計畫理念及目標</a:t>
            </a:r>
            <a:endParaRPr lang="en-US" altLang="zh-TW" sz="4400" dirty="0" smtClean="0"/>
          </a:p>
          <a:p>
            <a:r>
              <a:rPr lang="zh-TW" altLang="en-US" sz="4400" dirty="0" smtClean="0"/>
              <a:t>參賽作品設計建議</a:t>
            </a:r>
            <a:endParaRPr lang="en-US" altLang="zh-TW" sz="4400" dirty="0" smtClean="0"/>
          </a:p>
          <a:p>
            <a:r>
              <a:rPr lang="zh-TW" altLang="en-US" sz="4400" dirty="0"/>
              <a:t>網站</a:t>
            </a:r>
            <a:r>
              <a:rPr lang="zh-TW" altLang="en-US" sz="4400" dirty="0" smtClean="0"/>
              <a:t>資料庫介紹與推廣應用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649181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62972"/>
            <a:ext cx="7920880" cy="850107"/>
          </a:xfrm>
        </p:spPr>
        <p:txBody>
          <a:bodyPr/>
          <a:lstStyle/>
          <a:p>
            <a:r>
              <a:rPr lang="zh-TW" altLang="en-US" b="1" dirty="0" smtClean="0">
                <a:latin typeface="+mj-ea"/>
              </a:rPr>
              <a:t>計畫理念及目標</a:t>
            </a:r>
            <a:endParaRPr lang="zh-TW" altLang="en-US" b="1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8408776" cy="4176464"/>
          </a:xfrm>
        </p:spPr>
        <p:txBody>
          <a:bodyPr/>
          <a:lstStyle/>
          <a:p>
            <a:r>
              <a:rPr lang="zh-TW" altLang="en-US" dirty="0" smtClean="0"/>
              <a:t>配合</a:t>
            </a:r>
            <a:r>
              <a:rPr lang="zh-TW" altLang="en-US" dirty="0"/>
              <a:t>推動</a:t>
            </a:r>
            <a:r>
              <a:rPr lang="zh-TW" altLang="en-US" dirty="0">
                <a:solidFill>
                  <a:srgbClr val="FF0000"/>
                </a:solidFill>
              </a:rPr>
              <a:t>嘉教五讚</a:t>
            </a:r>
            <a:r>
              <a:rPr lang="zh-TW" altLang="en-US" dirty="0"/>
              <a:t>，持續提昇師生對田園嘉鄉之</a:t>
            </a:r>
            <a:r>
              <a:rPr lang="zh-TW" altLang="en-US" dirty="0">
                <a:solidFill>
                  <a:srgbClr val="FF0000"/>
                </a:solidFill>
              </a:rPr>
              <a:t>認同力</a:t>
            </a:r>
            <a:r>
              <a:rPr lang="zh-TW" altLang="en-US" dirty="0"/>
              <a:t>。</a:t>
            </a:r>
          </a:p>
          <a:p>
            <a:r>
              <a:rPr lang="zh-TW" altLang="en-US" dirty="0" smtClean="0"/>
              <a:t>鼓勵</a:t>
            </a:r>
            <a:r>
              <a:rPr lang="zh-TW" altLang="en-US" dirty="0"/>
              <a:t>教師</a:t>
            </a:r>
            <a:r>
              <a:rPr lang="zh-TW" altLang="en-US" dirty="0">
                <a:solidFill>
                  <a:srgbClr val="FF0000"/>
                </a:solidFill>
              </a:rPr>
              <a:t>社群合作</a:t>
            </a:r>
            <a:r>
              <a:rPr lang="zh-TW" altLang="en-US" dirty="0"/>
              <a:t>，整合縣內教學資源，</a:t>
            </a:r>
            <a:r>
              <a:rPr lang="zh-TW" altLang="en-US" dirty="0">
                <a:solidFill>
                  <a:srgbClr val="FF0000"/>
                </a:solidFill>
              </a:rPr>
              <a:t>融入各領域教學活動</a:t>
            </a:r>
            <a:r>
              <a:rPr lang="zh-TW" altLang="en-US" dirty="0"/>
              <a:t>。</a:t>
            </a:r>
          </a:p>
          <a:p>
            <a:r>
              <a:rPr lang="zh-TW" altLang="en-US" dirty="0" smtClean="0"/>
              <a:t>建立</a:t>
            </a:r>
            <a:r>
              <a:rPr lang="zh-TW" altLang="en-US" dirty="0"/>
              <a:t>本縣認同力</a:t>
            </a:r>
            <a:r>
              <a:rPr lang="zh-TW" altLang="en-US" dirty="0">
                <a:solidFill>
                  <a:srgbClr val="FF0000"/>
                </a:solidFill>
              </a:rPr>
              <a:t>教學資源庫</a:t>
            </a:r>
            <a:r>
              <a:rPr lang="zh-TW" altLang="en-US" dirty="0"/>
              <a:t>，提高校外教學的廣度與深度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14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參賽作品設計</a:t>
            </a:r>
            <a:r>
              <a:rPr lang="zh-TW" altLang="en-US" b="1" dirty="0" smtClean="0"/>
              <a:t>建議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rgbClr val="FF0000"/>
                </a:solidFill>
              </a:rPr>
              <a:t>簡報及專題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1268760"/>
            <a:ext cx="7704856" cy="4145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 smtClean="0"/>
              <a:t>評審標準</a:t>
            </a:r>
            <a:endParaRPr lang="en-US" altLang="zh-TW" sz="3600" dirty="0" smtClean="0"/>
          </a:p>
          <a:p>
            <a:pPr>
              <a:lnSpc>
                <a:spcPct val="150000"/>
              </a:lnSpc>
            </a:pPr>
            <a:r>
              <a:rPr lang="en-US" altLang="zh-TW" sz="3600" dirty="0" smtClean="0"/>
              <a:t>1</a:t>
            </a:r>
            <a:r>
              <a:rPr lang="zh-TW" altLang="zh-TW" sz="3600" dirty="0"/>
              <a:t>、架構及內容正確性</a:t>
            </a:r>
            <a:r>
              <a:rPr lang="en-US" altLang="zh-TW" sz="3600" dirty="0"/>
              <a:t>40%</a:t>
            </a:r>
            <a:endParaRPr lang="zh-TW" altLang="zh-TW" sz="3600" dirty="0"/>
          </a:p>
          <a:p>
            <a:pPr>
              <a:lnSpc>
                <a:spcPct val="150000"/>
              </a:lnSpc>
            </a:pPr>
            <a:r>
              <a:rPr lang="en-US" altLang="zh-TW" sz="3600" dirty="0"/>
              <a:t>2</a:t>
            </a:r>
            <a:r>
              <a:rPr lang="zh-TW" altLang="zh-TW" sz="3600" dirty="0"/>
              <a:t>、歷程記錄與生活連結</a:t>
            </a:r>
            <a:r>
              <a:rPr lang="en-US" altLang="zh-TW" sz="3600" dirty="0"/>
              <a:t>30%</a:t>
            </a:r>
            <a:endParaRPr lang="zh-TW" altLang="zh-TW" sz="3600" dirty="0"/>
          </a:p>
          <a:p>
            <a:pPr>
              <a:lnSpc>
                <a:spcPct val="150000"/>
              </a:lnSpc>
            </a:pPr>
            <a:r>
              <a:rPr lang="en-US" altLang="zh-TW" sz="3600" dirty="0"/>
              <a:t>3</a:t>
            </a:r>
            <a:r>
              <a:rPr lang="zh-TW" altLang="zh-TW" sz="3600" dirty="0"/>
              <a:t>、文字流暢性及深度</a:t>
            </a:r>
            <a:r>
              <a:rPr lang="en-US" altLang="zh-TW" sz="3600" dirty="0"/>
              <a:t>20%</a:t>
            </a:r>
            <a:endParaRPr lang="zh-TW" altLang="zh-TW" sz="3600" dirty="0"/>
          </a:p>
          <a:p>
            <a:pPr>
              <a:lnSpc>
                <a:spcPct val="150000"/>
              </a:lnSpc>
            </a:pPr>
            <a:r>
              <a:rPr lang="en-US" altLang="zh-TW" sz="3600" dirty="0"/>
              <a:t>4</a:t>
            </a:r>
            <a:r>
              <a:rPr lang="zh-TW" altLang="zh-TW" sz="3600" dirty="0"/>
              <a:t>、圖文及版面配置</a:t>
            </a:r>
            <a:r>
              <a:rPr lang="en-US" altLang="zh-TW" sz="3600" dirty="0"/>
              <a:t>10%</a:t>
            </a:r>
            <a:endParaRPr lang="zh-TW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8543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參賽作品設計</a:t>
            </a:r>
            <a:r>
              <a:rPr lang="zh-TW" altLang="en-US" b="1" dirty="0" smtClean="0"/>
              <a:t>建議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rgbClr val="FF0000"/>
                </a:solidFill>
              </a:rPr>
              <a:t>課程架構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265288195"/>
              </p:ext>
            </p:extLst>
          </p:nvPr>
        </p:nvGraphicFramePr>
        <p:xfrm>
          <a:off x="1835696" y="1643112"/>
          <a:ext cx="7128792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539552" y="1340768"/>
            <a:ext cx="41044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廣度、深度、正確性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認知、情意、技能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觀察、體驗、創作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762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文字方塊 2"/>
          <p:cNvSpPr txBox="1">
            <a:spLocks noChangeArrowheads="1"/>
          </p:cNvSpPr>
          <p:nvPr/>
        </p:nvSpPr>
        <p:spPr bwMode="auto">
          <a:xfrm>
            <a:off x="2051720" y="6274632"/>
            <a:ext cx="5832648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華康魏碑體"/>
              </a:rPr>
              <a:t>培養會做、能說、敢秀的永安學子</a:t>
            </a:r>
            <a:endParaRPr kumimoji="0" lang="zh-TW" altLang="en-US" sz="2800" dirty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華康魏碑體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521984417"/>
              </p:ext>
            </p:extLst>
          </p:nvPr>
        </p:nvGraphicFramePr>
        <p:xfrm>
          <a:off x="695623" y="1950030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683568" y="162972"/>
            <a:ext cx="8229600" cy="85010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defRPr>
            </a:lvl9pPr>
          </a:lstStyle>
          <a:p>
            <a:r>
              <a:rPr lang="zh-TW" altLang="en-US" b="1" dirty="0" smtClean="0"/>
              <a:t>參賽作品設計建議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rgbClr val="FF0000"/>
                </a:solidFill>
              </a:rPr>
              <a:t>版面呈現</a:t>
            </a:r>
            <a:r>
              <a:rPr lang="en-US" altLang="zh-TW" b="1" dirty="0" smtClean="0">
                <a:solidFill>
                  <a:srgbClr val="FF0000"/>
                </a:solidFill>
              </a:rPr>
              <a:t>1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16732" y="909881"/>
            <a:ext cx="80157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以圖表呈現更清晰簡要，增加易讀性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用</a:t>
            </a:r>
            <a:r>
              <a:rPr lang="zh-TW" altLang="en-US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顏色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字型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分類及管理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9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P101007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95"/>
          <a:stretch/>
        </p:blipFill>
        <p:spPr bwMode="auto">
          <a:xfrm>
            <a:off x="1907704" y="3099034"/>
            <a:ext cx="5700235" cy="241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8" t="-787" r="36959" b="-8062"/>
          <a:stretch/>
        </p:blipFill>
        <p:spPr>
          <a:xfrm>
            <a:off x="7971492" y="1340768"/>
            <a:ext cx="1060174" cy="436905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63688" y="2195373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右邊文字</a:t>
            </a:r>
            <a:r>
              <a:rPr lang="zh-TW" altLang="en-US" sz="2400" dirty="0" smtClean="0"/>
              <a:t>：特簡福建台灣府諸羅縣正堂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知縣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r>
              <a:rPr lang="zh-TW" altLang="en-US" sz="2400" dirty="0" smtClean="0"/>
              <a:t>加三級記錄</a:t>
            </a:r>
            <a:r>
              <a:rPr lang="zh-TW" altLang="en-US" sz="2400" dirty="0"/>
              <a:t>四次</a:t>
            </a:r>
            <a:endParaRPr lang="en-US" altLang="zh-TW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9" b="38490"/>
          <a:stretch/>
        </p:blipFill>
        <p:spPr>
          <a:xfrm rot="16200000">
            <a:off x="-933252" y="3919032"/>
            <a:ext cx="4005098" cy="1388781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029862" y="5517232"/>
            <a:ext cx="6326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左邊文字：乾隆拾有陸年陽月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十月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r>
              <a:rPr lang="zh-TW" altLang="en-US" sz="2400" dirty="0" smtClean="0"/>
              <a:t>穀</a:t>
            </a:r>
            <a:r>
              <a:rPr lang="zh-TW" altLang="en-US" sz="2400" dirty="0"/>
              <a:t>旦</a:t>
            </a:r>
            <a:r>
              <a:rPr lang="zh-TW" altLang="en-US" sz="2400" dirty="0" smtClean="0"/>
              <a:t>立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吉時</a:t>
            </a:r>
            <a:r>
              <a:rPr lang="zh-TW" altLang="en-US" sz="2400" dirty="0">
                <a:solidFill>
                  <a:srgbClr val="FF0000"/>
                </a:solidFill>
              </a:rPr>
              <a:t>、</a:t>
            </a:r>
            <a:r>
              <a:rPr lang="zh-TW" altLang="en-US" sz="2400" dirty="0" smtClean="0">
                <a:solidFill>
                  <a:srgbClr val="FF0000"/>
                </a:solidFill>
              </a:rPr>
              <a:t>好日子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en-US" altLang="zh-TW" sz="2400" dirty="0" smtClean="0"/>
              <a:t>~~</a:t>
            </a:r>
            <a:r>
              <a:rPr lang="zh-TW" altLang="en-US" sz="2400" dirty="0" smtClean="0"/>
              <a:t>西元</a:t>
            </a:r>
            <a:r>
              <a:rPr lang="en-US" altLang="zh-TW" sz="2400" dirty="0" smtClean="0"/>
              <a:t>1751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距今</a:t>
            </a:r>
            <a:r>
              <a:rPr lang="en-US" altLang="zh-TW" sz="2400" dirty="0" smtClean="0"/>
              <a:t>267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)</a:t>
            </a: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參賽作品設計</a:t>
            </a:r>
            <a:r>
              <a:rPr lang="zh-TW" altLang="en-US" b="1" dirty="0" smtClean="0"/>
              <a:t>建議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rgbClr val="FF0000"/>
                </a:solidFill>
              </a:rPr>
              <a:t>版面呈現</a:t>
            </a:r>
            <a:r>
              <a:rPr lang="en-US" altLang="zh-TW" b="1" dirty="0">
                <a:solidFill>
                  <a:srgbClr val="FF0000"/>
                </a:solidFill>
              </a:rPr>
              <a:t>2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37865" y="1123633"/>
            <a:ext cx="66475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整體及局部畫面呈現說明</a:t>
            </a:r>
            <a:endParaRPr lang="en-US" altLang="zh-TW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換行及斷句位置與排版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984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8575"/>
            <a:ext cx="6841430" cy="765175"/>
          </a:xfrm>
          <a:noFill/>
        </p:spPr>
        <p:txBody>
          <a:bodyPr/>
          <a:lstStyle/>
          <a:p>
            <a:r>
              <a:rPr lang="zh-TW" altLang="en-US" sz="4000" b="1" dirty="0"/>
              <a:t>參賽作品設計建議</a:t>
            </a:r>
            <a:r>
              <a:rPr lang="en-US" altLang="zh-TW" sz="4000" b="1" dirty="0" smtClean="0"/>
              <a:t>-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思考引導</a:t>
            </a:r>
            <a:endParaRPr lang="zh-TW" altLang="en-US" sz="4000" dirty="0" smtClean="0">
              <a:solidFill>
                <a:srgbClr val="FF0000"/>
              </a:solidFill>
            </a:endParaRPr>
          </a:p>
        </p:txBody>
      </p:sp>
      <p:pic>
        <p:nvPicPr>
          <p:cNvPr id="18435" name="Picture 3" descr="旋轉DSCF14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4" t="16556" r="20065" b="18465"/>
          <a:stretch>
            <a:fillRect/>
          </a:stretch>
        </p:blipFill>
        <p:spPr>
          <a:xfrm>
            <a:off x="395288" y="765175"/>
            <a:ext cx="4079875" cy="609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 descr="旋轉DSCF14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3" t="14941" r="21086" b="16228"/>
          <a:stretch>
            <a:fillRect/>
          </a:stretch>
        </p:blipFill>
        <p:spPr>
          <a:xfrm>
            <a:off x="4643438" y="765175"/>
            <a:ext cx="4240212" cy="609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795963" y="1628775"/>
            <a:ext cx="14398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rgbClr val="FF0000"/>
                </a:solidFill>
                <a:ea typeface="文鼎粗行楷" pitchFamily="49" charset="-120"/>
              </a:rPr>
              <a:t>旗（祈）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284663" y="3573463"/>
            <a:ext cx="14398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rgbClr val="FF0000"/>
                </a:solidFill>
                <a:ea typeface="文鼎粗行楷" pitchFamily="49" charset="-120"/>
              </a:rPr>
              <a:t>球（求）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051050" y="3644900"/>
            <a:ext cx="14398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rgbClr val="FF0000"/>
                </a:solidFill>
                <a:ea typeface="文鼎粗行楷" pitchFamily="49" charset="-120"/>
              </a:rPr>
              <a:t>磬（慶）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051050" y="1196975"/>
            <a:ext cx="14398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rgbClr val="FF0000"/>
                </a:solidFill>
                <a:ea typeface="文鼎粗行楷" pitchFamily="49" charset="-120"/>
              </a:rPr>
              <a:t>戟（吉）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948488" y="5661025"/>
            <a:ext cx="1728787" cy="971550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5400">
                <a:ea typeface="文鼎粗行楷" pitchFamily="49" charset="-120"/>
              </a:rPr>
              <a:t>祈求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39750" y="5661025"/>
            <a:ext cx="1800225" cy="971550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5400">
                <a:ea typeface="文鼎粗行楷" pitchFamily="49" charset="-120"/>
              </a:rPr>
              <a:t>吉慶</a:t>
            </a:r>
          </a:p>
        </p:txBody>
      </p:sp>
    </p:spTree>
    <p:extLst>
      <p:ext uri="{BB962C8B-B14F-4D97-AF65-F5344CB8AC3E}">
        <p14:creationId xmlns:p14="http://schemas.microsoft.com/office/powerpoint/2010/main" val="2766519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39" grpId="0"/>
      <p:bldP spid="18440" grpId="0"/>
      <p:bldP spid="18441" grpId="0" animBg="1"/>
      <p:bldP spid="184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22113"/>
          </a:xfrm>
        </p:spPr>
        <p:txBody>
          <a:bodyPr/>
          <a:lstStyle/>
          <a:p>
            <a:r>
              <a:rPr lang="zh-TW" altLang="en-US" b="1" dirty="0"/>
              <a:t>參賽作品設計建議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rgbClr val="FF0000"/>
                </a:solidFill>
              </a:rPr>
              <a:t>遊學體驗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27584" y="1484784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+mn-ea"/>
              </a:rPr>
              <a:t>不只是網路資料的蒐集，</a:t>
            </a:r>
            <a:endParaRPr lang="en-US" altLang="zh-TW" sz="3600" dirty="0" smtClean="0">
              <a:latin typeface="+mn-ea"/>
            </a:endParaRPr>
          </a:p>
          <a:p>
            <a:r>
              <a:rPr lang="zh-TW" altLang="en-US" sz="3600" dirty="0" smtClean="0">
                <a:latin typeface="+mn-ea"/>
              </a:rPr>
              <a:t>更強調的是教師親自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</a:rPr>
              <a:t>遊學體驗的感受</a:t>
            </a:r>
            <a:endParaRPr lang="en-US" altLang="zh-TW" sz="3600" dirty="0" smtClean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3600" dirty="0">
                <a:latin typeface="+mn-ea"/>
              </a:rPr>
              <a:t>這樣的</a:t>
            </a:r>
            <a:r>
              <a:rPr lang="zh-TW" altLang="en-US" sz="3600" dirty="0" smtClean="0">
                <a:latin typeface="+mn-ea"/>
              </a:rPr>
              <a:t>教學設計才更有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</a:rPr>
              <a:t>味道與情感</a:t>
            </a:r>
            <a:endParaRPr lang="en-US" altLang="zh-TW" sz="3600" dirty="0" smtClean="0">
              <a:solidFill>
                <a:srgbClr val="FF0000"/>
              </a:solidFill>
              <a:latin typeface="+mn-ea"/>
            </a:endParaRPr>
          </a:p>
          <a:p>
            <a:endParaRPr lang="en-US" altLang="zh-TW" sz="3600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3600" b="1" dirty="0" smtClean="0">
                <a:solidFill>
                  <a:srgbClr val="00B050"/>
                </a:solidFill>
                <a:latin typeface="+mn-ea"/>
              </a:rPr>
              <a:t>~</a:t>
            </a: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帶學生走出，親自遊學體驗</a:t>
            </a:r>
            <a:endParaRPr lang="en-US" altLang="zh-TW" sz="36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    教學才有意義，學習才更有感</a:t>
            </a:r>
            <a:r>
              <a:rPr lang="en-US" altLang="zh-TW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sz="36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29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嘉義縣103資教計畫佈景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微軟正黑體"/>
        <a:cs typeface="新細明體"/>
      </a:majorFont>
      <a:minorFont>
        <a:latin typeface="Arial"/>
        <a:ea typeface="微軟正黑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訂設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自訂設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自訂設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自訂設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自訂設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2517</TotalTime>
  <Words>535</Words>
  <Application>Microsoft Office PowerPoint</Application>
  <PresentationFormat>如螢幕大小 (4:3)</PresentationFormat>
  <Paragraphs>86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文鼎粗行楷</vt:lpstr>
      <vt:lpstr>細明體</vt:lpstr>
      <vt:lpstr>華康魏碑體</vt:lpstr>
      <vt:lpstr>微軟正黑體</vt:lpstr>
      <vt:lpstr>新細明體</vt:lpstr>
      <vt:lpstr>標楷體</vt:lpstr>
      <vt:lpstr>Arial</vt:lpstr>
      <vt:lpstr>Calibri</vt:lpstr>
      <vt:lpstr>嘉義縣103資教計畫佈景</vt:lpstr>
      <vt:lpstr>嘉義縣106年度嘉教五讚 認同力-走讀嘉鄉教材設計比賽  計畫理念說明</vt:lpstr>
      <vt:lpstr>大綱</vt:lpstr>
      <vt:lpstr>計畫理念及目標</vt:lpstr>
      <vt:lpstr>參賽作品設計建議-簡報及專題</vt:lpstr>
      <vt:lpstr>參賽作品設計建議-課程架構</vt:lpstr>
      <vt:lpstr>PowerPoint 簡報</vt:lpstr>
      <vt:lpstr>參賽作品設計建議-版面呈現2</vt:lpstr>
      <vt:lpstr>參賽作品設計建議-思考引導</vt:lpstr>
      <vt:lpstr>參賽作品設計建議-遊學體驗</vt:lpstr>
      <vt:lpstr>專題報導作品~特優</vt:lpstr>
      <vt:lpstr>參賽作品設計建議-學習單</vt:lpstr>
      <vt:lpstr>學習單作品~特優</vt:lpstr>
      <vt:lpstr>整合、運用與推廣~網站資源分享</vt:lpstr>
      <vt:lpstr>整合、運用與推廣~教學活動</vt:lpstr>
      <vt:lpstr>請大家善用建置好的教學資源  ~記得明年要送件~</vt:lpstr>
    </vt:vector>
  </TitlesOfParts>
  <Company>MYPC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Yijung</dc:creator>
  <cp:lastModifiedBy>user</cp:lastModifiedBy>
  <cp:revision>259</cp:revision>
  <cp:lastPrinted>2017-04-19T13:23:06Z</cp:lastPrinted>
  <dcterms:created xsi:type="dcterms:W3CDTF">2014-11-24T12:42:32Z</dcterms:created>
  <dcterms:modified xsi:type="dcterms:W3CDTF">2017-05-19T03:17:23Z</dcterms:modified>
</cp:coreProperties>
</file>