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2"/>
  </p:handoutMasterIdLst>
  <p:sldIdLst>
    <p:sldId id="256" r:id="rId2"/>
    <p:sldId id="286" r:id="rId3"/>
    <p:sldId id="304" r:id="rId4"/>
    <p:sldId id="263" r:id="rId5"/>
    <p:sldId id="269" r:id="rId6"/>
    <p:sldId id="271" r:id="rId7"/>
    <p:sldId id="303" r:id="rId8"/>
    <p:sldId id="264" r:id="rId9"/>
    <p:sldId id="268" r:id="rId10"/>
    <p:sldId id="272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4" r:id="rId20"/>
    <p:sldId id="296" r:id="rId21"/>
    <p:sldId id="313" r:id="rId22"/>
    <p:sldId id="305" r:id="rId23"/>
    <p:sldId id="306" r:id="rId24"/>
    <p:sldId id="309" r:id="rId25"/>
    <p:sldId id="307" r:id="rId26"/>
    <p:sldId id="310" r:id="rId27"/>
    <p:sldId id="311" r:id="rId28"/>
    <p:sldId id="312" r:id="rId29"/>
    <p:sldId id="314" r:id="rId30"/>
    <p:sldId id="295" r:id="rId31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YCuser64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0" d="100"/>
          <a:sy n="70" d="100"/>
        </p:scale>
        <p:origin x="348" y="-1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19T09:44:33.798" idx="1">
    <p:pos x="10" y="10"/>
    <p:text/>
  </p:cm>
</p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9A40BD-0092-439A-BDC8-B25F7904D6E2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A3FA76CB-20A8-4DCD-9819-70B25A7846BB}">
      <dgm:prSet phldrT="[文字]" custT="1"/>
      <dgm:spPr/>
      <dgm:t>
        <a:bodyPr/>
        <a:lstStyle/>
        <a:p>
          <a:r>
            <a:rPr lang="zh-TW" altLang="en-US" sz="4400" dirty="0" smtClean="0"/>
            <a:t>鵪鶉</a:t>
          </a:r>
          <a:endParaRPr lang="zh-TW" altLang="en-US" sz="4400" dirty="0"/>
        </a:p>
      </dgm:t>
    </dgm:pt>
    <dgm:pt modelId="{B0253F47-52D6-4F58-BEFA-C61954AA0038}" type="parTrans" cxnId="{97DC5635-C7D0-4748-82D5-2FDA483CFDAC}">
      <dgm:prSet/>
      <dgm:spPr/>
      <dgm:t>
        <a:bodyPr/>
        <a:lstStyle/>
        <a:p>
          <a:endParaRPr lang="zh-TW" altLang="en-US"/>
        </a:p>
      </dgm:t>
    </dgm:pt>
    <dgm:pt modelId="{9A347F5B-9D72-4339-BDCA-3937582A960E}" type="sibTrans" cxnId="{97DC5635-C7D0-4748-82D5-2FDA483CFDAC}">
      <dgm:prSet/>
      <dgm:spPr/>
      <dgm:t>
        <a:bodyPr/>
        <a:lstStyle/>
        <a:p>
          <a:endParaRPr lang="zh-TW" altLang="en-US"/>
        </a:p>
      </dgm:t>
    </dgm:pt>
    <dgm:pt modelId="{4616D6CE-991E-40E4-AA5A-C467580EB93D}">
      <dgm:prSet phldrT="[文字]" custT="1"/>
      <dgm:spPr/>
      <dgm:t>
        <a:bodyPr/>
        <a:lstStyle/>
        <a:p>
          <a:r>
            <a:rPr lang="zh-TW" altLang="en-US" sz="4000" dirty="0" smtClean="0"/>
            <a:t>蛋用</a:t>
          </a:r>
          <a:endParaRPr lang="en-US" altLang="zh-TW" sz="4000" dirty="0" smtClean="0"/>
        </a:p>
      </dgm:t>
    </dgm:pt>
    <dgm:pt modelId="{7BBA0FC4-EB72-44E8-BE4C-46B95E0825F6}" type="parTrans" cxnId="{68041F2E-BFC5-4C0E-AEBE-1A1FBB26EF0A}">
      <dgm:prSet/>
      <dgm:spPr/>
      <dgm:t>
        <a:bodyPr/>
        <a:lstStyle/>
        <a:p>
          <a:endParaRPr lang="zh-TW" altLang="en-US"/>
        </a:p>
      </dgm:t>
    </dgm:pt>
    <dgm:pt modelId="{57702E86-BCF8-414C-9B44-A4C3A4069ACC}" type="sibTrans" cxnId="{68041F2E-BFC5-4C0E-AEBE-1A1FBB26EF0A}">
      <dgm:prSet/>
      <dgm:spPr/>
      <dgm:t>
        <a:bodyPr/>
        <a:lstStyle/>
        <a:p>
          <a:endParaRPr lang="zh-TW" altLang="en-US"/>
        </a:p>
      </dgm:t>
    </dgm:pt>
    <dgm:pt modelId="{FD5CD65D-B6CA-415D-A212-D0A9B9B0A357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dirty="0" smtClean="0"/>
            <a:t>彰化縣</a:t>
          </a:r>
          <a:endParaRPr lang="en-US" altLang="zh-TW" sz="2400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 smtClean="0"/>
            <a:t>線西鄉、鹿港鎮、</a:t>
          </a:r>
          <a:endParaRPr lang="en-US" altLang="zh-TW" sz="1800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 smtClean="0"/>
            <a:t>和美鎮</a:t>
          </a:r>
          <a:endParaRPr lang="zh-TW" altLang="en-US" sz="1800" dirty="0"/>
        </a:p>
      </dgm:t>
    </dgm:pt>
    <dgm:pt modelId="{F7935422-7178-42FB-AAAE-98027EAD54D4}" type="parTrans" cxnId="{9D8958AE-E1B3-46C5-BDD6-EB7E4CECBA00}">
      <dgm:prSet/>
      <dgm:spPr/>
      <dgm:t>
        <a:bodyPr/>
        <a:lstStyle/>
        <a:p>
          <a:endParaRPr lang="zh-TW" altLang="en-US"/>
        </a:p>
      </dgm:t>
    </dgm:pt>
    <dgm:pt modelId="{6989714B-91D8-4FCA-B548-1ECE91689497}" type="sibTrans" cxnId="{9D8958AE-E1B3-46C5-BDD6-EB7E4CECBA00}">
      <dgm:prSet/>
      <dgm:spPr/>
      <dgm:t>
        <a:bodyPr/>
        <a:lstStyle/>
        <a:p>
          <a:endParaRPr lang="zh-TW" altLang="en-US"/>
        </a:p>
      </dgm:t>
    </dgm:pt>
    <dgm:pt modelId="{F119A3B6-C737-4AC5-81F7-EB822B454E50}">
      <dgm:prSet phldrT="[文字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dirty="0" smtClean="0"/>
            <a:t>嘉義縣</a:t>
          </a:r>
          <a:endParaRPr lang="en-US" altLang="zh-TW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dirty="0" smtClean="0"/>
            <a:t>溪口鄉</a:t>
          </a:r>
          <a:endParaRPr lang="zh-TW" altLang="en-US" dirty="0"/>
        </a:p>
      </dgm:t>
    </dgm:pt>
    <dgm:pt modelId="{D9702E9C-2A3E-41F8-9B86-178AC6ECE964}" type="parTrans" cxnId="{CAC1C73C-C4E4-4EB3-B58C-80F8FEA56615}">
      <dgm:prSet/>
      <dgm:spPr/>
      <dgm:t>
        <a:bodyPr/>
        <a:lstStyle/>
        <a:p>
          <a:endParaRPr lang="zh-TW" altLang="en-US"/>
        </a:p>
      </dgm:t>
    </dgm:pt>
    <dgm:pt modelId="{9FD0EF6A-FB24-4493-97F2-E14DD2F3C3EE}" type="sibTrans" cxnId="{CAC1C73C-C4E4-4EB3-B58C-80F8FEA56615}">
      <dgm:prSet/>
      <dgm:spPr/>
      <dgm:t>
        <a:bodyPr/>
        <a:lstStyle/>
        <a:p>
          <a:endParaRPr lang="zh-TW" altLang="en-US"/>
        </a:p>
      </dgm:t>
    </dgm:pt>
    <dgm:pt modelId="{CD334770-9B17-4798-ABAD-53BD35A1DD13}">
      <dgm:prSet phldrT="[文字]" custT="1"/>
      <dgm:spPr/>
      <dgm:t>
        <a:bodyPr/>
        <a:lstStyle/>
        <a:p>
          <a:r>
            <a:rPr lang="zh-TW" altLang="en-US" sz="4000" dirty="0" smtClean="0"/>
            <a:t>肉用</a:t>
          </a:r>
          <a:endParaRPr lang="zh-TW" altLang="en-US" sz="4000" dirty="0"/>
        </a:p>
      </dgm:t>
    </dgm:pt>
    <dgm:pt modelId="{0EA9A524-9847-4577-A359-D22BA02BD81C}" type="parTrans" cxnId="{79C62DB5-1515-4C92-BDA0-DC2F28AE64DC}">
      <dgm:prSet/>
      <dgm:spPr/>
      <dgm:t>
        <a:bodyPr/>
        <a:lstStyle/>
        <a:p>
          <a:endParaRPr lang="zh-TW" altLang="en-US"/>
        </a:p>
      </dgm:t>
    </dgm:pt>
    <dgm:pt modelId="{75E26FBC-86B2-43F9-A318-EB0A49978A31}" type="sibTrans" cxnId="{79C62DB5-1515-4C92-BDA0-DC2F28AE64DC}">
      <dgm:prSet/>
      <dgm:spPr/>
      <dgm:t>
        <a:bodyPr/>
        <a:lstStyle/>
        <a:p>
          <a:endParaRPr lang="zh-TW" altLang="en-US"/>
        </a:p>
      </dgm:t>
    </dgm:pt>
    <dgm:pt modelId="{80F35ED8-A782-4DEC-BA33-A7BBB67B2A48}">
      <dgm:prSet phldrT="[文字]"/>
      <dgm:spPr/>
      <dgm:t>
        <a:bodyPr/>
        <a:lstStyle/>
        <a:p>
          <a:r>
            <a:rPr lang="zh-TW" altLang="en-US" dirty="0" smtClean="0"/>
            <a:t>高雄、屏東縣</a:t>
          </a:r>
          <a:endParaRPr lang="zh-TW" altLang="en-US" dirty="0"/>
        </a:p>
      </dgm:t>
    </dgm:pt>
    <dgm:pt modelId="{9FE11180-4BF3-44F6-901A-919DA1DBDC38}" type="parTrans" cxnId="{A1D57C93-2D76-4B84-AAEB-ACB137B55946}">
      <dgm:prSet/>
      <dgm:spPr/>
      <dgm:t>
        <a:bodyPr/>
        <a:lstStyle/>
        <a:p>
          <a:endParaRPr lang="zh-TW" altLang="en-US"/>
        </a:p>
      </dgm:t>
    </dgm:pt>
    <dgm:pt modelId="{ABC2C8BF-F1DE-45B4-BD5B-56910CC2FE0C}" type="sibTrans" cxnId="{A1D57C93-2D76-4B84-AAEB-ACB137B55946}">
      <dgm:prSet/>
      <dgm:spPr/>
      <dgm:t>
        <a:bodyPr/>
        <a:lstStyle/>
        <a:p>
          <a:endParaRPr lang="zh-TW" altLang="en-US"/>
        </a:p>
      </dgm:t>
    </dgm:pt>
    <dgm:pt modelId="{4E613083-5086-40F4-8457-F6534D9EDCF0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dirty="0" smtClean="0"/>
            <a:t>台南縣</a:t>
          </a:r>
          <a:endParaRPr lang="en-US" altLang="zh-TW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dirty="0" smtClean="0"/>
            <a:t>六甲鄉</a:t>
          </a:r>
          <a:endParaRPr lang="zh-TW" altLang="en-US" dirty="0"/>
        </a:p>
      </dgm:t>
    </dgm:pt>
    <dgm:pt modelId="{A086191C-0EFC-4ECC-9691-B12656C8BF61}" type="parTrans" cxnId="{9A031575-D9EA-4405-950A-26662F7470BE}">
      <dgm:prSet/>
      <dgm:spPr/>
      <dgm:t>
        <a:bodyPr/>
        <a:lstStyle/>
        <a:p>
          <a:endParaRPr lang="zh-TW" altLang="en-US"/>
        </a:p>
      </dgm:t>
    </dgm:pt>
    <dgm:pt modelId="{AF1371F8-9CC1-4CFF-BD87-E44CBE306462}" type="sibTrans" cxnId="{9A031575-D9EA-4405-950A-26662F7470BE}">
      <dgm:prSet/>
      <dgm:spPr/>
      <dgm:t>
        <a:bodyPr/>
        <a:lstStyle/>
        <a:p>
          <a:endParaRPr lang="zh-TW" altLang="en-US"/>
        </a:p>
      </dgm:t>
    </dgm:pt>
    <dgm:pt modelId="{2836ABB9-4EC3-42A5-800E-D8AACD06CCF6}" type="pres">
      <dgm:prSet presAssocID="{209A40BD-0092-439A-BDC8-B25F7904D6E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2CA0EAE-FBA1-4C3E-B053-4A3EDE9728E7}" type="pres">
      <dgm:prSet presAssocID="{A3FA76CB-20A8-4DCD-9819-70B25A7846BB}" presName="root1" presStyleCnt="0"/>
      <dgm:spPr/>
    </dgm:pt>
    <dgm:pt modelId="{BEE9F181-DD49-48F5-8788-81AFFCC09011}" type="pres">
      <dgm:prSet presAssocID="{A3FA76CB-20A8-4DCD-9819-70B25A7846B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3A292CD-D9D7-445A-A8CE-9145E136A154}" type="pres">
      <dgm:prSet presAssocID="{A3FA76CB-20A8-4DCD-9819-70B25A7846BB}" presName="level2hierChild" presStyleCnt="0"/>
      <dgm:spPr/>
    </dgm:pt>
    <dgm:pt modelId="{20A64DF8-8E09-4084-83B4-9EA9C67992FB}" type="pres">
      <dgm:prSet presAssocID="{7BBA0FC4-EB72-44E8-BE4C-46B95E0825F6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F8C6D8BB-9289-4676-871C-4A655F2D2A0E}" type="pres">
      <dgm:prSet presAssocID="{7BBA0FC4-EB72-44E8-BE4C-46B95E0825F6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D6751A77-BE2C-4ABB-B9FE-26CBD27405A9}" type="pres">
      <dgm:prSet presAssocID="{4616D6CE-991E-40E4-AA5A-C467580EB93D}" presName="root2" presStyleCnt="0"/>
      <dgm:spPr/>
    </dgm:pt>
    <dgm:pt modelId="{3AAF8774-8C57-4EE6-898E-79EFF4D1C494}" type="pres">
      <dgm:prSet presAssocID="{4616D6CE-991E-40E4-AA5A-C467580EB93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BFA8DDF-97A0-43F2-BA55-59B8183F585E}" type="pres">
      <dgm:prSet presAssocID="{4616D6CE-991E-40E4-AA5A-C467580EB93D}" presName="level3hierChild" presStyleCnt="0"/>
      <dgm:spPr/>
    </dgm:pt>
    <dgm:pt modelId="{21E73EA5-0211-4B57-9338-B2FD0AB46311}" type="pres">
      <dgm:prSet presAssocID="{F7935422-7178-42FB-AAAE-98027EAD54D4}" presName="conn2-1" presStyleLbl="parChTrans1D3" presStyleIdx="0" presStyleCnt="4"/>
      <dgm:spPr/>
      <dgm:t>
        <a:bodyPr/>
        <a:lstStyle/>
        <a:p>
          <a:endParaRPr lang="zh-TW" altLang="en-US"/>
        </a:p>
      </dgm:t>
    </dgm:pt>
    <dgm:pt modelId="{E9FFC8C7-3E47-4EC5-9719-AC46C14BCC3F}" type="pres">
      <dgm:prSet presAssocID="{F7935422-7178-42FB-AAAE-98027EAD54D4}" presName="connTx" presStyleLbl="parChTrans1D3" presStyleIdx="0" presStyleCnt="4"/>
      <dgm:spPr/>
      <dgm:t>
        <a:bodyPr/>
        <a:lstStyle/>
        <a:p>
          <a:endParaRPr lang="zh-TW" altLang="en-US"/>
        </a:p>
      </dgm:t>
    </dgm:pt>
    <dgm:pt modelId="{7E923AC5-4F8D-490F-9C22-8765E2E5DAF6}" type="pres">
      <dgm:prSet presAssocID="{FD5CD65D-B6CA-415D-A212-D0A9B9B0A357}" presName="root2" presStyleCnt="0"/>
      <dgm:spPr/>
    </dgm:pt>
    <dgm:pt modelId="{1CA21CC9-85F2-4347-8149-2F99BB89FA95}" type="pres">
      <dgm:prSet presAssocID="{FD5CD65D-B6CA-415D-A212-D0A9B9B0A357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031D78D-C295-4E42-B447-C8973AA0ADE1}" type="pres">
      <dgm:prSet presAssocID="{FD5CD65D-B6CA-415D-A212-D0A9B9B0A357}" presName="level3hierChild" presStyleCnt="0"/>
      <dgm:spPr/>
    </dgm:pt>
    <dgm:pt modelId="{6660EEBC-B515-402B-B987-F5E4986A39FD}" type="pres">
      <dgm:prSet presAssocID="{D9702E9C-2A3E-41F8-9B86-178AC6ECE964}" presName="conn2-1" presStyleLbl="parChTrans1D3" presStyleIdx="1" presStyleCnt="4"/>
      <dgm:spPr/>
      <dgm:t>
        <a:bodyPr/>
        <a:lstStyle/>
        <a:p>
          <a:endParaRPr lang="zh-TW" altLang="en-US"/>
        </a:p>
      </dgm:t>
    </dgm:pt>
    <dgm:pt modelId="{84F6FDE2-B88C-4742-9BC1-6F34C05C17DB}" type="pres">
      <dgm:prSet presAssocID="{D9702E9C-2A3E-41F8-9B86-178AC6ECE964}" presName="connTx" presStyleLbl="parChTrans1D3" presStyleIdx="1" presStyleCnt="4"/>
      <dgm:spPr/>
      <dgm:t>
        <a:bodyPr/>
        <a:lstStyle/>
        <a:p>
          <a:endParaRPr lang="zh-TW" altLang="en-US"/>
        </a:p>
      </dgm:t>
    </dgm:pt>
    <dgm:pt modelId="{0AA59BDC-0F95-4C17-8B93-0AABD92304E5}" type="pres">
      <dgm:prSet presAssocID="{F119A3B6-C737-4AC5-81F7-EB822B454E50}" presName="root2" presStyleCnt="0"/>
      <dgm:spPr/>
    </dgm:pt>
    <dgm:pt modelId="{01C35041-8889-448A-8253-EEAEA5C6D98E}" type="pres">
      <dgm:prSet presAssocID="{F119A3B6-C737-4AC5-81F7-EB822B454E50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CF9CAD3-34FF-47E8-AE2C-35FB41C625F7}" type="pres">
      <dgm:prSet presAssocID="{F119A3B6-C737-4AC5-81F7-EB822B454E50}" presName="level3hierChild" presStyleCnt="0"/>
      <dgm:spPr/>
    </dgm:pt>
    <dgm:pt modelId="{4626E204-9157-4A95-B369-9D86BFB7F9F8}" type="pres">
      <dgm:prSet presAssocID="{A086191C-0EFC-4ECC-9691-B12656C8BF61}" presName="conn2-1" presStyleLbl="parChTrans1D3" presStyleIdx="2" presStyleCnt="4"/>
      <dgm:spPr/>
      <dgm:t>
        <a:bodyPr/>
        <a:lstStyle/>
        <a:p>
          <a:endParaRPr lang="zh-TW" altLang="en-US"/>
        </a:p>
      </dgm:t>
    </dgm:pt>
    <dgm:pt modelId="{B40D111E-20E6-4E05-8E73-AC327167AD4F}" type="pres">
      <dgm:prSet presAssocID="{A086191C-0EFC-4ECC-9691-B12656C8BF61}" presName="connTx" presStyleLbl="parChTrans1D3" presStyleIdx="2" presStyleCnt="4"/>
      <dgm:spPr/>
      <dgm:t>
        <a:bodyPr/>
        <a:lstStyle/>
        <a:p>
          <a:endParaRPr lang="zh-TW" altLang="en-US"/>
        </a:p>
      </dgm:t>
    </dgm:pt>
    <dgm:pt modelId="{F9469256-DEA9-4BB1-9CFD-6BA3D17D1D55}" type="pres">
      <dgm:prSet presAssocID="{4E613083-5086-40F4-8457-F6534D9EDCF0}" presName="root2" presStyleCnt="0"/>
      <dgm:spPr/>
    </dgm:pt>
    <dgm:pt modelId="{5531A1AB-31F1-4F70-9986-B34B16443B28}" type="pres">
      <dgm:prSet presAssocID="{4E613083-5086-40F4-8457-F6534D9EDCF0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7EC21B1-346E-47CB-989F-E6F6FA45D202}" type="pres">
      <dgm:prSet presAssocID="{4E613083-5086-40F4-8457-F6534D9EDCF0}" presName="level3hierChild" presStyleCnt="0"/>
      <dgm:spPr/>
    </dgm:pt>
    <dgm:pt modelId="{D43BE7C5-E1A1-47F3-B7B0-F0C3A18575BA}" type="pres">
      <dgm:prSet presAssocID="{0EA9A524-9847-4577-A359-D22BA02BD81C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5BEC0181-95AB-4606-9147-ED4E901D8036}" type="pres">
      <dgm:prSet presAssocID="{0EA9A524-9847-4577-A359-D22BA02BD81C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41570B34-3918-4E42-AB7D-B3FAB8D3DBC5}" type="pres">
      <dgm:prSet presAssocID="{CD334770-9B17-4798-ABAD-53BD35A1DD13}" presName="root2" presStyleCnt="0"/>
      <dgm:spPr/>
    </dgm:pt>
    <dgm:pt modelId="{E6D959DD-D00B-4FA2-8CDE-17410220FA02}" type="pres">
      <dgm:prSet presAssocID="{CD334770-9B17-4798-ABAD-53BD35A1DD13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5C33C69-7B64-4A65-9A31-2FC68B74B866}" type="pres">
      <dgm:prSet presAssocID="{CD334770-9B17-4798-ABAD-53BD35A1DD13}" presName="level3hierChild" presStyleCnt="0"/>
      <dgm:spPr/>
    </dgm:pt>
    <dgm:pt modelId="{F7D0363D-17E5-499C-995D-2032BFDF2238}" type="pres">
      <dgm:prSet presAssocID="{9FE11180-4BF3-44F6-901A-919DA1DBDC38}" presName="conn2-1" presStyleLbl="parChTrans1D3" presStyleIdx="3" presStyleCnt="4"/>
      <dgm:spPr/>
      <dgm:t>
        <a:bodyPr/>
        <a:lstStyle/>
        <a:p>
          <a:endParaRPr lang="zh-TW" altLang="en-US"/>
        </a:p>
      </dgm:t>
    </dgm:pt>
    <dgm:pt modelId="{FF4319CB-F180-4FA8-90D1-7BDEFC0C0150}" type="pres">
      <dgm:prSet presAssocID="{9FE11180-4BF3-44F6-901A-919DA1DBDC38}" presName="connTx" presStyleLbl="parChTrans1D3" presStyleIdx="3" presStyleCnt="4"/>
      <dgm:spPr/>
      <dgm:t>
        <a:bodyPr/>
        <a:lstStyle/>
        <a:p>
          <a:endParaRPr lang="zh-TW" altLang="en-US"/>
        </a:p>
      </dgm:t>
    </dgm:pt>
    <dgm:pt modelId="{91A6C0EF-1EFA-4EB1-B8BC-86157B405751}" type="pres">
      <dgm:prSet presAssocID="{80F35ED8-A782-4DEC-BA33-A7BBB67B2A48}" presName="root2" presStyleCnt="0"/>
      <dgm:spPr/>
    </dgm:pt>
    <dgm:pt modelId="{2FF06CC4-F1B3-4BBD-8EF0-5C91D6612788}" type="pres">
      <dgm:prSet presAssocID="{80F35ED8-A782-4DEC-BA33-A7BBB67B2A48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8961D55-041A-4DBB-B78E-63E4544F10CC}" type="pres">
      <dgm:prSet presAssocID="{80F35ED8-A782-4DEC-BA33-A7BBB67B2A48}" presName="level3hierChild" presStyleCnt="0"/>
      <dgm:spPr/>
    </dgm:pt>
  </dgm:ptLst>
  <dgm:cxnLst>
    <dgm:cxn modelId="{79C62DB5-1515-4C92-BDA0-DC2F28AE64DC}" srcId="{A3FA76CB-20A8-4DCD-9819-70B25A7846BB}" destId="{CD334770-9B17-4798-ABAD-53BD35A1DD13}" srcOrd="1" destOrd="0" parTransId="{0EA9A524-9847-4577-A359-D22BA02BD81C}" sibTransId="{75E26FBC-86B2-43F9-A318-EB0A49978A31}"/>
    <dgm:cxn modelId="{CDADBD39-C349-4A17-8E33-F7FBE44D7BC7}" type="presOf" srcId="{F119A3B6-C737-4AC5-81F7-EB822B454E50}" destId="{01C35041-8889-448A-8253-EEAEA5C6D98E}" srcOrd="0" destOrd="0" presId="urn:microsoft.com/office/officeart/2005/8/layout/hierarchy2"/>
    <dgm:cxn modelId="{CC9C89CA-F336-49FA-B83F-09DE106B33A3}" type="presOf" srcId="{4E613083-5086-40F4-8457-F6534D9EDCF0}" destId="{5531A1AB-31F1-4F70-9986-B34B16443B28}" srcOrd="0" destOrd="0" presId="urn:microsoft.com/office/officeart/2005/8/layout/hierarchy2"/>
    <dgm:cxn modelId="{8BD3F78F-DAF2-4CD6-8DC5-7BEB8A989FF8}" type="presOf" srcId="{4616D6CE-991E-40E4-AA5A-C467580EB93D}" destId="{3AAF8774-8C57-4EE6-898E-79EFF4D1C494}" srcOrd="0" destOrd="0" presId="urn:microsoft.com/office/officeart/2005/8/layout/hierarchy2"/>
    <dgm:cxn modelId="{AD818AC1-08D3-4CD0-B0B7-40BCF41F0ABF}" type="presOf" srcId="{A086191C-0EFC-4ECC-9691-B12656C8BF61}" destId="{B40D111E-20E6-4E05-8E73-AC327167AD4F}" srcOrd="1" destOrd="0" presId="urn:microsoft.com/office/officeart/2005/8/layout/hierarchy2"/>
    <dgm:cxn modelId="{B7C8E63D-ACD9-4FAD-8182-2B29DFCA90F1}" type="presOf" srcId="{FD5CD65D-B6CA-415D-A212-D0A9B9B0A357}" destId="{1CA21CC9-85F2-4347-8149-2F99BB89FA95}" srcOrd="0" destOrd="0" presId="urn:microsoft.com/office/officeart/2005/8/layout/hierarchy2"/>
    <dgm:cxn modelId="{0BE68283-367A-4537-8F80-709C2901EED6}" type="presOf" srcId="{F7935422-7178-42FB-AAAE-98027EAD54D4}" destId="{21E73EA5-0211-4B57-9338-B2FD0AB46311}" srcOrd="0" destOrd="0" presId="urn:microsoft.com/office/officeart/2005/8/layout/hierarchy2"/>
    <dgm:cxn modelId="{9A031575-D9EA-4405-950A-26662F7470BE}" srcId="{4616D6CE-991E-40E4-AA5A-C467580EB93D}" destId="{4E613083-5086-40F4-8457-F6534D9EDCF0}" srcOrd="2" destOrd="0" parTransId="{A086191C-0EFC-4ECC-9691-B12656C8BF61}" sibTransId="{AF1371F8-9CC1-4CFF-BD87-E44CBE306462}"/>
    <dgm:cxn modelId="{03861E49-0B15-4DFF-B2C5-3A9C441FF4A3}" type="presOf" srcId="{80F35ED8-A782-4DEC-BA33-A7BBB67B2A48}" destId="{2FF06CC4-F1B3-4BBD-8EF0-5C91D6612788}" srcOrd="0" destOrd="0" presId="urn:microsoft.com/office/officeart/2005/8/layout/hierarchy2"/>
    <dgm:cxn modelId="{78C2DBFC-532D-44F0-B1CF-E2BBA7CF70F1}" type="presOf" srcId="{0EA9A524-9847-4577-A359-D22BA02BD81C}" destId="{D43BE7C5-E1A1-47F3-B7B0-F0C3A18575BA}" srcOrd="0" destOrd="0" presId="urn:microsoft.com/office/officeart/2005/8/layout/hierarchy2"/>
    <dgm:cxn modelId="{50248D0B-B46F-465B-AE9E-16CCBA1E8FEF}" type="presOf" srcId="{7BBA0FC4-EB72-44E8-BE4C-46B95E0825F6}" destId="{F8C6D8BB-9289-4676-871C-4A655F2D2A0E}" srcOrd="1" destOrd="0" presId="urn:microsoft.com/office/officeart/2005/8/layout/hierarchy2"/>
    <dgm:cxn modelId="{548F3387-2034-48D0-AE1C-012A45959626}" type="presOf" srcId="{A3FA76CB-20A8-4DCD-9819-70B25A7846BB}" destId="{BEE9F181-DD49-48F5-8788-81AFFCC09011}" srcOrd="0" destOrd="0" presId="urn:microsoft.com/office/officeart/2005/8/layout/hierarchy2"/>
    <dgm:cxn modelId="{CE6C337B-22E1-4D0A-9CD5-DFFF0A42A4AE}" type="presOf" srcId="{7BBA0FC4-EB72-44E8-BE4C-46B95E0825F6}" destId="{20A64DF8-8E09-4084-83B4-9EA9C67992FB}" srcOrd="0" destOrd="0" presId="urn:microsoft.com/office/officeart/2005/8/layout/hierarchy2"/>
    <dgm:cxn modelId="{97DC5635-C7D0-4748-82D5-2FDA483CFDAC}" srcId="{209A40BD-0092-439A-BDC8-B25F7904D6E2}" destId="{A3FA76CB-20A8-4DCD-9819-70B25A7846BB}" srcOrd="0" destOrd="0" parTransId="{B0253F47-52D6-4F58-BEFA-C61954AA0038}" sibTransId="{9A347F5B-9D72-4339-BDCA-3937582A960E}"/>
    <dgm:cxn modelId="{B3E63684-0C85-4116-BB45-9BA8CA6348D8}" type="presOf" srcId="{A086191C-0EFC-4ECC-9691-B12656C8BF61}" destId="{4626E204-9157-4A95-B369-9D86BFB7F9F8}" srcOrd="0" destOrd="0" presId="urn:microsoft.com/office/officeart/2005/8/layout/hierarchy2"/>
    <dgm:cxn modelId="{CAC1C73C-C4E4-4EB3-B58C-80F8FEA56615}" srcId="{4616D6CE-991E-40E4-AA5A-C467580EB93D}" destId="{F119A3B6-C737-4AC5-81F7-EB822B454E50}" srcOrd="1" destOrd="0" parTransId="{D9702E9C-2A3E-41F8-9B86-178AC6ECE964}" sibTransId="{9FD0EF6A-FB24-4493-97F2-E14DD2F3C3EE}"/>
    <dgm:cxn modelId="{68041F2E-BFC5-4C0E-AEBE-1A1FBB26EF0A}" srcId="{A3FA76CB-20A8-4DCD-9819-70B25A7846BB}" destId="{4616D6CE-991E-40E4-AA5A-C467580EB93D}" srcOrd="0" destOrd="0" parTransId="{7BBA0FC4-EB72-44E8-BE4C-46B95E0825F6}" sibTransId="{57702E86-BCF8-414C-9B44-A4C3A4069ACC}"/>
    <dgm:cxn modelId="{905842A0-15D9-42E7-A20E-0A2E9A8AAD08}" type="presOf" srcId="{0EA9A524-9847-4577-A359-D22BA02BD81C}" destId="{5BEC0181-95AB-4606-9147-ED4E901D8036}" srcOrd="1" destOrd="0" presId="urn:microsoft.com/office/officeart/2005/8/layout/hierarchy2"/>
    <dgm:cxn modelId="{C877F22E-0990-4837-AFB3-AF85C0126666}" type="presOf" srcId="{9FE11180-4BF3-44F6-901A-919DA1DBDC38}" destId="{F7D0363D-17E5-499C-995D-2032BFDF2238}" srcOrd="0" destOrd="0" presId="urn:microsoft.com/office/officeart/2005/8/layout/hierarchy2"/>
    <dgm:cxn modelId="{A1D57C93-2D76-4B84-AAEB-ACB137B55946}" srcId="{CD334770-9B17-4798-ABAD-53BD35A1DD13}" destId="{80F35ED8-A782-4DEC-BA33-A7BBB67B2A48}" srcOrd="0" destOrd="0" parTransId="{9FE11180-4BF3-44F6-901A-919DA1DBDC38}" sibTransId="{ABC2C8BF-F1DE-45B4-BD5B-56910CC2FE0C}"/>
    <dgm:cxn modelId="{E836197D-F33B-4BE7-8E98-9A783489C408}" type="presOf" srcId="{D9702E9C-2A3E-41F8-9B86-178AC6ECE964}" destId="{6660EEBC-B515-402B-B987-F5E4986A39FD}" srcOrd="0" destOrd="0" presId="urn:microsoft.com/office/officeart/2005/8/layout/hierarchy2"/>
    <dgm:cxn modelId="{4B486A0F-4A08-4F3E-94CC-514F1304318A}" type="presOf" srcId="{209A40BD-0092-439A-BDC8-B25F7904D6E2}" destId="{2836ABB9-4EC3-42A5-800E-D8AACD06CCF6}" srcOrd="0" destOrd="0" presId="urn:microsoft.com/office/officeart/2005/8/layout/hierarchy2"/>
    <dgm:cxn modelId="{61216B14-4A6C-4D74-BF36-301ED99103A9}" type="presOf" srcId="{D9702E9C-2A3E-41F8-9B86-178AC6ECE964}" destId="{84F6FDE2-B88C-4742-9BC1-6F34C05C17DB}" srcOrd="1" destOrd="0" presId="urn:microsoft.com/office/officeart/2005/8/layout/hierarchy2"/>
    <dgm:cxn modelId="{9D8958AE-E1B3-46C5-BDD6-EB7E4CECBA00}" srcId="{4616D6CE-991E-40E4-AA5A-C467580EB93D}" destId="{FD5CD65D-B6CA-415D-A212-D0A9B9B0A357}" srcOrd="0" destOrd="0" parTransId="{F7935422-7178-42FB-AAAE-98027EAD54D4}" sibTransId="{6989714B-91D8-4FCA-B548-1ECE91689497}"/>
    <dgm:cxn modelId="{BB500F6F-39A2-44F7-A3A7-8186513DD110}" type="presOf" srcId="{CD334770-9B17-4798-ABAD-53BD35A1DD13}" destId="{E6D959DD-D00B-4FA2-8CDE-17410220FA02}" srcOrd="0" destOrd="0" presId="urn:microsoft.com/office/officeart/2005/8/layout/hierarchy2"/>
    <dgm:cxn modelId="{5045858E-AE6B-49E0-B0CA-94FC84CA90DB}" type="presOf" srcId="{F7935422-7178-42FB-AAAE-98027EAD54D4}" destId="{E9FFC8C7-3E47-4EC5-9719-AC46C14BCC3F}" srcOrd="1" destOrd="0" presId="urn:microsoft.com/office/officeart/2005/8/layout/hierarchy2"/>
    <dgm:cxn modelId="{70209D40-81E7-4C30-90E9-82B7A60BD0A8}" type="presOf" srcId="{9FE11180-4BF3-44F6-901A-919DA1DBDC38}" destId="{FF4319CB-F180-4FA8-90D1-7BDEFC0C0150}" srcOrd="1" destOrd="0" presId="urn:microsoft.com/office/officeart/2005/8/layout/hierarchy2"/>
    <dgm:cxn modelId="{61437D0A-B8D1-4DBD-96B0-BC4774BCDCE5}" type="presParOf" srcId="{2836ABB9-4EC3-42A5-800E-D8AACD06CCF6}" destId="{F2CA0EAE-FBA1-4C3E-B053-4A3EDE9728E7}" srcOrd="0" destOrd="0" presId="urn:microsoft.com/office/officeart/2005/8/layout/hierarchy2"/>
    <dgm:cxn modelId="{67CCFFF3-76BC-4BF6-9736-8C7F58ACDFAE}" type="presParOf" srcId="{F2CA0EAE-FBA1-4C3E-B053-4A3EDE9728E7}" destId="{BEE9F181-DD49-48F5-8788-81AFFCC09011}" srcOrd="0" destOrd="0" presId="urn:microsoft.com/office/officeart/2005/8/layout/hierarchy2"/>
    <dgm:cxn modelId="{D1039320-8467-4918-BA68-F5E5819560E2}" type="presParOf" srcId="{F2CA0EAE-FBA1-4C3E-B053-4A3EDE9728E7}" destId="{33A292CD-D9D7-445A-A8CE-9145E136A154}" srcOrd="1" destOrd="0" presId="urn:microsoft.com/office/officeart/2005/8/layout/hierarchy2"/>
    <dgm:cxn modelId="{BA33F5FB-3997-4483-B80D-5437EE439757}" type="presParOf" srcId="{33A292CD-D9D7-445A-A8CE-9145E136A154}" destId="{20A64DF8-8E09-4084-83B4-9EA9C67992FB}" srcOrd="0" destOrd="0" presId="urn:microsoft.com/office/officeart/2005/8/layout/hierarchy2"/>
    <dgm:cxn modelId="{0DA87EC3-F497-4661-88BF-288561C77A6A}" type="presParOf" srcId="{20A64DF8-8E09-4084-83B4-9EA9C67992FB}" destId="{F8C6D8BB-9289-4676-871C-4A655F2D2A0E}" srcOrd="0" destOrd="0" presId="urn:microsoft.com/office/officeart/2005/8/layout/hierarchy2"/>
    <dgm:cxn modelId="{C9ABB77F-2B6A-47F8-9D1D-A640B5A03706}" type="presParOf" srcId="{33A292CD-D9D7-445A-A8CE-9145E136A154}" destId="{D6751A77-BE2C-4ABB-B9FE-26CBD27405A9}" srcOrd="1" destOrd="0" presId="urn:microsoft.com/office/officeart/2005/8/layout/hierarchy2"/>
    <dgm:cxn modelId="{5BC8B8EE-9CCE-4071-A89E-B6CF73A76007}" type="presParOf" srcId="{D6751A77-BE2C-4ABB-B9FE-26CBD27405A9}" destId="{3AAF8774-8C57-4EE6-898E-79EFF4D1C494}" srcOrd="0" destOrd="0" presId="urn:microsoft.com/office/officeart/2005/8/layout/hierarchy2"/>
    <dgm:cxn modelId="{2BA17026-F15C-43BE-8336-035AEDF31783}" type="presParOf" srcId="{D6751A77-BE2C-4ABB-B9FE-26CBD27405A9}" destId="{9BFA8DDF-97A0-43F2-BA55-59B8183F585E}" srcOrd="1" destOrd="0" presId="urn:microsoft.com/office/officeart/2005/8/layout/hierarchy2"/>
    <dgm:cxn modelId="{E41E2F10-9952-46C6-AB88-1F9F34FECDBA}" type="presParOf" srcId="{9BFA8DDF-97A0-43F2-BA55-59B8183F585E}" destId="{21E73EA5-0211-4B57-9338-B2FD0AB46311}" srcOrd="0" destOrd="0" presId="urn:microsoft.com/office/officeart/2005/8/layout/hierarchy2"/>
    <dgm:cxn modelId="{2CD85EAB-1508-4099-801C-719AA2E67035}" type="presParOf" srcId="{21E73EA5-0211-4B57-9338-B2FD0AB46311}" destId="{E9FFC8C7-3E47-4EC5-9719-AC46C14BCC3F}" srcOrd="0" destOrd="0" presId="urn:microsoft.com/office/officeart/2005/8/layout/hierarchy2"/>
    <dgm:cxn modelId="{3490C3A8-362E-49BA-818B-03F1E300FA98}" type="presParOf" srcId="{9BFA8DDF-97A0-43F2-BA55-59B8183F585E}" destId="{7E923AC5-4F8D-490F-9C22-8765E2E5DAF6}" srcOrd="1" destOrd="0" presId="urn:microsoft.com/office/officeart/2005/8/layout/hierarchy2"/>
    <dgm:cxn modelId="{A10C343D-0FA0-4AF5-93C5-2DCC0686B819}" type="presParOf" srcId="{7E923AC5-4F8D-490F-9C22-8765E2E5DAF6}" destId="{1CA21CC9-85F2-4347-8149-2F99BB89FA95}" srcOrd="0" destOrd="0" presId="urn:microsoft.com/office/officeart/2005/8/layout/hierarchy2"/>
    <dgm:cxn modelId="{A2AB5FF4-225A-4F7A-A301-D947D0C7F2A9}" type="presParOf" srcId="{7E923AC5-4F8D-490F-9C22-8765E2E5DAF6}" destId="{6031D78D-C295-4E42-B447-C8973AA0ADE1}" srcOrd="1" destOrd="0" presId="urn:microsoft.com/office/officeart/2005/8/layout/hierarchy2"/>
    <dgm:cxn modelId="{519CE0CA-30F9-4987-AE1C-6D7D4BFFE3EE}" type="presParOf" srcId="{9BFA8DDF-97A0-43F2-BA55-59B8183F585E}" destId="{6660EEBC-B515-402B-B987-F5E4986A39FD}" srcOrd="2" destOrd="0" presId="urn:microsoft.com/office/officeart/2005/8/layout/hierarchy2"/>
    <dgm:cxn modelId="{36998A4D-69C8-4F06-B4D7-F74A5C877746}" type="presParOf" srcId="{6660EEBC-B515-402B-B987-F5E4986A39FD}" destId="{84F6FDE2-B88C-4742-9BC1-6F34C05C17DB}" srcOrd="0" destOrd="0" presId="urn:microsoft.com/office/officeart/2005/8/layout/hierarchy2"/>
    <dgm:cxn modelId="{34C9F736-5037-4907-ACBD-B0B5C0DCBFD1}" type="presParOf" srcId="{9BFA8DDF-97A0-43F2-BA55-59B8183F585E}" destId="{0AA59BDC-0F95-4C17-8B93-0AABD92304E5}" srcOrd="3" destOrd="0" presId="urn:microsoft.com/office/officeart/2005/8/layout/hierarchy2"/>
    <dgm:cxn modelId="{D29B34DA-8020-4CF8-8D55-34BF38FEDB8C}" type="presParOf" srcId="{0AA59BDC-0F95-4C17-8B93-0AABD92304E5}" destId="{01C35041-8889-448A-8253-EEAEA5C6D98E}" srcOrd="0" destOrd="0" presId="urn:microsoft.com/office/officeart/2005/8/layout/hierarchy2"/>
    <dgm:cxn modelId="{7D933C62-8D52-47CE-A3AC-7A324088070E}" type="presParOf" srcId="{0AA59BDC-0F95-4C17-8B93-0AABD92304E5}" destId="{3CF9CAD3-34FF-47E8-AE2C-35FB41C625F7}" srcOrd="1" destOrd="0" presId="urn:microsoft.com/office/officeart/2005/8/layout/hierarchy2"/>
    <dgm:cxn modelId="{DC29EFF6-1D67-4FAD-8919-E8EB4EBA748C}" type="presParOf" srcId="{9BFA8DDF-97A0-43F2-BA55-59B8183F585E}" destId="{4626E204-9157-4A95-B369-9D86BFB7F9F8}" srcOrd="4" destOrd="0" presId="urn:microsoft.com/office/officeart/2005/8/layout/hierarchy2"/>
    <dgm:cxn modelId="{7476F648-BAA6-47BB-A9A3-921D53C00B2C}" type="presParOf" srcId="{4626E204-9157-4A95-B369-9D86BFB7F9F8}" destId="{B40D111E-20E6-4E05-8E73-AC327167AD4F}" srcOrd="0" destOrd="0" presId="urn:microsoft.com/office/officeart/2005/8/layout/hierarchy2"/>
    <dgm:cxn modelId="{3FA25135-D284-4BC0-97D5-FE98726EE553}" type="presParOf" srcId="{9BFA8DDF-97A0-43F2-BA55-59B8183F585E}" destId="{F9469256-DEA9-4BB1-9CFD-6BA3D17D1D55}" srcOrd="5" destOrd="0" presId="urn:microsoft.com/office/officeart/2005/8/layout/hierarchy2"/>
    <dgm:cxn modelId="{D64685D1-C22C-44DC-9AC4-DDE3F16FC56E}" type="presParOf" srcId="{F9469256-DEA9-4BB1-9CFD-6BA3D17D1D55}" destId="{5531A1AB-31F1-4F70-9986-B34B16443B28}" srcOrd="0" destOrd="0" presId="urn:microsoft.com/office/officeart/2005/8/layout/hierarchy2"/>
    <dgm:cxn modelId="{8A641872-1CFF-4827-ABA9-5FDFCAE282B8}" type="presParOf" srcId="{F9469256-DEA9-4BB1-9CFD-6BA3D17D1D55}" destId="{07EC21B1-346E-47CB-989F-E6F6FA45D202}" srcOrd="1" destOrd="0" presId="urn:microsoft.com/office/officeart/2005/8/layout/hierarchy2"/>
    <dgm:cxn modelId="{4646DE1C-382F-41F5-BF17-79E8B945A239}" type="presParOf" srcId="{33A292CD-D9D7-445A-A8CE-9145E136A154}" destId="{D43BE7C5-E1A1-47F3-B7B0-F0C3A18575BA}" srcOrd="2" destOrd="0" presId="urn:microsoft.com/office/officeart/2005/8/layout/hierarchy2"/>
    <dgm:cxn modelId="{DA603603-0F59-4380-8A34-AD0DDAA042B3}" type="presParOf" srcId="{D43BE7C5-E1A1-47F3-B7B0-F0C3A18575BA}" destId="{5BEC0181-95AB-4606-9147-ED4E901D8036}" srcOrd="0" destOrd="0" presId="urn:microsoft.com/office/officeart/2005/8/layout/hierarchy2"/>
    <dgm:cxn modelId="{B6F9EE28-B982-4431-94EC-71B2D2424BFB}" type="presParOf" srcId="{33A292CD-D9D7-445A-A8CE-9145E136A154}" destId="{41570B34-3918-4E42-AB7D-B3FAB8D3DBC5}" srcOrd="3" destOrd="0" presId="urn:microsoft.com/office/officeart/2005/8/layout/hierarchy2"/>
    <dgm:cxn modelId="{FE0117E4-FDA2-4243-A311-7A0FF81DBBE2}" type="presParOf" srcId="{41570B34-3918-4E42-AB7D-B3FAB8D3DBC5}" destId="{E6D959DD-D00B-4FA2-8CDE-17410220FA02}" srcOrd="0" destOrd="0" presId="urn:microsoft.com/office/officeart/2005/8/layout/hierarchy2"/>
    <dgm:cxn modelId="{E2B14C32-83BE-4923-8DD8-F6F6C2054D9D}" type="presParOf" srcId="{41570B34-3918-4E42-AB7D-B3FAB8D3DBC5}" destId="{F5C33C69-7B64-4A65-9A31-2FC68B74B866}" srcOrd="1" destOrd="0" presId="urn:microsoft.com/office/officeart/2005/8/layout/hierarchy2"/>
    <dgm:cxn modelId="{2C1A2A0C-38EE-43B8-8F83-DE19E5663CA4}" type="presParOf" srcId="{F5C33C69-7B64-4A65-9A31-2FC68B74B866}" destId="{F7D0363D-17E5-499C-995D-2032BFDF2238}" srcOrd="0" destOrd="0" presId="urn:microsoft.com/office/officeart/2005/8/layout/hierarchy2"/>
    <dgm:cxn modelId="{839934C3-421A-4999-AA3B-731D4BFECEDA}" type="presParOf" srcId="{F7D0363D-17E5-499C-995D-2032BFDF2238}" destId="{FF4319CB-F180-4FA8-90D1-7BDEFC0C0150}" srcOrd="0" destOrd="0" presId="urn:microsoft.com/office/officeart/2005/8/layout/hierarchy2"/>
    <dgm:cxn modelId="{24E57091-1A10-44BA-80EE-9E34FA9907D3}" type="presParOf" srcId="{F5C33C69-7B64-4A65-9A31-2FC68B74B866}" destId="{91A6C0EF-1EFA-4EB1-B8BC-86157B405751}" srcOrd="1" destOrd="0" presId="urn:microsoft.com/office/officeart/2005/8/layout/hierarchy2"/>
    <dgm:cxn modelId="{45F2B71A-2945-4B67-BE9C-13E5E4006729}" type="presParOf" srcId="{91A6C0EF-1EFA-4EB1-B8BC-86157B405751}" destId="{2FF06CC4-F1B3-4BBD-8EF0-5C91D6612788}" srcOrd="0" destOrd="0" presId="urn:microsoft.com/office/officeart/2005/8/layout/hierarchy2"/>
    <dgm:cxn modelId="{6D037FAD-49E2-4639-9D74-7EFE982D9366}" type="presParOf" srcId="{91A6C0EF-1EFA-4EB1-B8BC-86157B405751}" destId="{A8961D55-041A-4DBB-B78E-63E4544F10C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4B9F8A-B1D5-446D-AF26-9F04DF29643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4A1FE21-E321-4E4E-854B-6B47CD7C02C6}">
      <dgm:prSet phldrT="[文字]"/>
      <dgm:spPr/>
      <dgm:t>
        <a:bodyPr/>
        <a:lstStyle/>
        <a:p>
          <a:r>
            <a:rPr lang="zh-TW" altLang="en-US" dirty="0" smtClean="0"/>
            <a:t>圖</a:t>
          </a:r>
          <a:r>
            <a:rPr lang="en-US" altLang="zh-TW" dirty="0" smtClean="0"/>
            <a:t>1</a:t>
          </a:r>
          <a:r>
            <a:rPr lang="zh-TW" altLang="en-US" dirty="0" smtClean="0"/>
            <a:t>：孵化期</a:t>
          </a:r>
          <a:endParaRPr lang="zh-TW" altLang="en-US" dirty="0"/>
        </a:p>
      </dgm:t>
    </dgm:pt>
    <dgm:pt modelId="{C593B68B-681F-40C1-9D07-C69E0FF11376}" type="parTrans" cxnId="{6AE0976A-3A82-4DA8-AA39-93425A249C74}">
      <dgm:prSet/>
      <dgm:spPr/>
      <dgm:t>
        <a:bodyPr/>
        <a:lstStyle/>
        <a:p>
          <a:endParaRPr lang="zh-TW" altLang="en-US"/>
        </a:p>
      </dgm:t>
    </dgm:pt>
    <dgm:pt modelId="{71B945A5-4AF9-4021-9156-4478B03F621E}" type="sibTrans" cxnId="{6AE0976A-3A82-4DA8-AA39-93425A249C74}">
      <dgm:prSet/>
      <dgm:spPr/>
      <dgm:t>
        <a:bodyPr/>
        <a:lstStyle/>
        <a:p>
          <a:endParaRPr lang="zh-TW" altLang="en-US"/>
        </a:p>
      </dgm:t>
    </dgm:pt>
    <dgm:pt modelId="{223D8AF8-52B0-4708-9472-9A114F5E74F0}">
      <dgm:prSet phldrT="[文字]"/>
      <dgm:spPr/>
      <dgm:t>
        <a:bodyPr/>
        <a:lstStyle/>
        <a:p>
          <a:r>
            <a:rPr lang="zh-TW" altLang="en-US" dirty="0" smtClean="0"/>
            <a:t>圖</a:t>
          </a:r>
          <a:r>
            <a:rPr lang="en-US" altLang="zh-TW" dirty="0" smtClean="0"/>
            <a:t>2</a:t>
          </a:r>
          <a:r>
            <a:rPr lang="zh-TW" altLang="en-US" dirty="0" smtClean="0"/>
            <a:t>：育雛期</a:t>
          </a:r>
          <a:r>
            <a:rPr lang="en-US" altLang="zh-TW" dirty="0" smtClean="0"/>
            <a:t>1</a:t>
          </a:r>
          <a:endParaRPr lang="zh-TW" altLang="en-US" dirty="0"/>
        </a:p>
      </dgm:t>
    </dgm:pt>
    <dgm:pt modelId="{18392C78-6C30-4E84-9572-77736712F674}" type="parTrans" cxnId="{427C25F1-387D-496F-8B86-C4174E6EE7D3}">
      <dgm:prSet/>
      <dgm:spPr/>
      <dgm:t>
        <a:bodyPr/>
        <a:lstStyle/>
        <a:p>
          <a:endParaRPr lang="zh-TW" altLang="en-US"/>
        </a:p>
      </dgm:t>
    </dgm:pt>
    <dgm:pt modelId="{CA6FE94E-865B-4B71-BF35-286AAEC9F0DB}" type="sibTrans" cxnId="{427C25F1-387D-496F-8B86-C4174E6EE7D3}">
      <dgm:prSet/>
      <dgm:spPr/>
      <dgm:t>
        <a:bodyPr/>
        <a:lstStyle/>
        <a:p>
          <a:endParaRPr lang="zh-TW" altLang="en-US"/>
        </a:p>
      </dgm:t>
    </dgm:pt>
    <dgm:pt modelId="{D63F4417-0D71-47F4-A7FE-9F9D512C8785}">
      <dgm:prSet phldrT="[文字]"/>
      <dgm:spPr/>
      <dgm:t>
        <a:bodyPr/>
        <a:lstStyle/>
        <a:p>
          <a:r>
            <a:rPr lang="zh-TW" altLang="en-US" dirty="0" smtClean="0"/>
            <a:t>圖</a:t>
          </a:r>
          <a:r>
            <a:rPr lang="en-US" altLang="zh-TW" dirty="0" smtClean="0"/>
            <a:t>3</a:t>
          </a:r>
          <a:r>
            <a:rPr lang="zh-TW" altLang="en-US" dirty="0" smtClean="0"/>
            <a:t>：育雛期</a:t>
          </a:r>
          <a:r>
            <a:rPr lang="en-US" altLang="zh-TW" dirty="0" smtClean="0"/>
            <a:t>2</a:t>
          </a:r>
          <a:endParaRPr lang="zh-TW" altLang="en-US" dirty="0"/>
        </a:p>
      </dgm:t>
    </dgm:pt>
    <dgm:pt modelId="{36B7B6BE-DD00-48BA-AACE-5B720EAD8F75}" type="parTrans" cxnId="{6FF58483-6318-4CCF-85C8-CB5D7D19950F}">
      <dgm:prSet/>
      <dgm:spPr/>
      <dgm:t>
        <a:bodyPr/>
        <a:lstStyle/>
        <a:p>
          <a:endParaRPr lang="zh-TW" altLang="en-US"/>
        </a:p>
      </dgm:t>
    </dgm:pt>
    <dgm:pt modelId="{DF5F432A-93DC-4EB3-8706-D0BA7717E0A9}" type="sibTrans" cxnId="{6FF58483-6318-4CCF-85C8-CB5D7D19950F}">
      <dgm:prSet/>
      <dgm:spPr/>
      <dgm:t>
        <a:bodyPr/>
        <a:lstStyle/>
        <a:p>
          <a:endParaRPr lang="zh-TW" altLang="en-US"/>
        </a:p>
      </dgm:t>
    </dgm:pt>
    <dgm:pt modelId="{A1F69BB3-FAF2-4D0E-AF31-3A826868CEC3}">
      <dgm:prSet/>
      <dgm:spPr/>
      <dgm:t>
        <a:bodyPr/>
        <a:lstStyle/>
        <a:p>
          <a:r>
            <a:rPr lang="zh-TW" altLang="en-US" dirty="0" smtClean="0"/>
            <a:t>圖</a:t>
          </a:r>
          <a:r>
            <a:rPr lang="en-US" altLang="zh-TW" dirty="0" smtClean="0"/>
            <a:t>4</a:t>
          </a:r>
          <a:r>
            <a:rPr lang="zh-TW" altLang="en-US" dirty="0" smtClean="0"/>
            <a:t>：繁殖期</a:t>
          </a:r>
          <a:endParaRPr lang="zh-TW" altLang="en-US" dirty="0"/>
        </a:p>
      </dgm:t>
    </dgm:pt>
    <dgm:pt modelId="{2C39D832-B79B-42B4-B44A-D5CC11FADFA0}" type="parTrans" cxnId="{033E64CA-58D4-4367-9427-48C7AE4390F5}">
      <dgm:prSet/>
      <dgm:spPr/>
      <dgm:t>
        <a:bodyPr/>
        <a:lstStyle/>
        <a:p>
          <a:endParaRPr lang="zh-TW" altLang="en-US"/>
        </a:p>
      </dgm:t>
    </dgm:pt>
    <dgm:pt modelId="{164B1221-D539-4B42-AD6A-367BEDD8CFF3}" type="sibTrans" cxnId="{033E64CA-58D4-4367-9427-48C7AE4390F5}">
      <dgm:prSet/>
      <dgm:spPr/>
      <dgm:t>
        <a:bodyPr/>
        <a:lstStyle/>
        <a:p>
          <a:endParaRPr lang="zh-TW" altLang="en-US"/>
        </a:p>
      </dgm:t>
    </dgm:pt>
    <dgm:pt modelId="{1305F89B-8892-41FB-906F-D7FE4D3B6517}" type="pres">
      <dgm:prSet presAssocID="{864B9F8A-B1D5-446D-AF26-9F04DF29643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4AE99306-15B4-4A44-8ECC-5E14534F9529}" type="pres">
      <dgm:prSet presAssocID="{E4A1FE21-E321-4E4E-854B-6B47CD7C02C6}" presName="composite" presStyleCnt="0">
        <dgm:presLayoutVars>
          <dgm:chMax val="1"/>
          <dgm:chPref val="1"/>
        </dgm:presLayoutVars>
      </dgm:prSet>
      <dgm:spPr/>
    </dgm:pt>
    <dgm:pt modelId="{C7AC2128-A73E-4171-B0F6-DB4081AA6DC1}" type="pres">
      <dgm:prSet presAssocID="{E4A1FE21-E321-4E4E-854B-6B47CD7C02C6}" presName="Accent" presStyleLbl="trAlignAcc1" presStyleIdx="0" presStyleCnt="4">
        <dgm:presLayoutVars>
          <dgm:chMax val="0"/>
          <dgm:chPref val="0"/>
        </dgm:presLayoutVars>
      </dgm:prSet>
      <dgm:spPr/>
    </dgm:pt>
    <dgm:pt modelId="{7F8FB636-44A0-456F-A491-BDEE5EE09810}" type="pres">
      <dgm:prSet presAssocID="{E4A1FE21-E321-4E4E-854B-6B47CD7C02C6}" presName="Image" presStyleLbl="alignImgPlace1" presStyleIdx="0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TW" altLang="en-US"/>
        </a:p>
      </dgm:t>
    </dgm:pt>
    <dgm:pt modelId="{CD503FB8-595E-40D7-AA5A-68C0BB596FF0}" type="pres">
      <dgm:prSet presAssocID="{E4A1FE21-E321-4E4E-854B-6B47CD7C02C6}" presName="ChildComposite" presStyleCnt="0"/>
      <dgm:spPr/>
    </dgm:pt>
    <dgm:pt modelId="{48EF1ECC-86E2-4DA0-87E3-38948321066B}" type="pres">
      <dgm:prSet presAssocID="{E4A1FE21-E321-4E4E-854B-6B47CD7C02C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9D804FB-E167-4BCC-BFD8-130408701472}" type="pres">
      <dgm:prSet presAssocID="{E4A1FE21-E321-4E4E-854B-6B47CD7C02C6}" presName="Parent" presStyleLbl="revTx" presStyleIdx="0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69B2B7-9259-4633-9185-423A1520B026}" type="pres">
      <dgm:prSet presAssocID="{71B945A5-4AF9-4021-9156-4478B03F621E}" presName="sibTrans" presStyleCnt="0"/>
      <dgm:spPr/>
    </dgm:pt>
    <dgm:pt modelId="{6B0CD216-2660-46CB-BF67-B55163F98AFE}" type="pres">
      <dgm:prSet presAssocID="{223D8AF8-52B0-4708-9472-9A114F5E74F0}" presName="composite" presStyleCnt="0">
        <dgm:presLayoutVars>
          <dgm:chMax val="1"/>
          <dgm:chPref val="1"/>
        </dgm:presLayoutVars>
      </dgm:prSet>
      <dgm:spPr/>
    </dgm:pt>
    <dgm:pt modelId="{66D75147-939F-4188-A532-3C36CA3BCC23}" type="pres">
      <dgm:prSet presAssocID="{223D8AF8-52B0-4708-9472-9A114F5E74F0}" presName="Accent" presStyleLbl="trAlignAcc1" presStyleIdx="1" presStyleCnt="4" custLinFactNeighborX="4289" custLinFactNeighborY="-330">
        <dgm:presLayoutVars>
          <dgm:chMax val="0"/>
          <dgm:chPref val="0"/>
        </dgm:presLayoutVars>
      </dgm:prSet>
      <dgm:spPr/>
    </dgm:pt>
    <dgm:pt modelId="{BA9BF96A-6178-461C-B917-0DF382467A50}" type="pres">
      <dgm:prSet presAssocID="{223D8AF8-52B0-4708-9472-9A114F5E74F0}" presName="Image" presStyleLbl="alignImgPlace1" presStyleIdx="1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zh-TW" altLang="en-US"/>
        </a:p>
      </dgm:t>
    </dgm:pt>
    <dgm:pt modelId="{206197F4-B20D-4AFC-8863-79108FB16E35}" type="pres">
      <dgm:prSet presAssocID="{223D8AF8-52B0-4708-9472-9A114F5E74F0}" presName="ChildComposite" presStyleCnt="0"/>
      <dgm:spPr/>
    </dgm:pt>
    <dgm:pt modelId="{A1E719BC-9EFF-419B-A9C1-51692BEE7CC8}" type="pres">
      <dgm:prSet presAssocID="{223D8AF8-52B0-4708-9472-9A114F5E74F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343957F-B9ED-496F-8874-1463ABDCE684}" type="pres">
      <dgm:prSet presAssocID="{223D8AF8-52B0-4708-9472-9A114F5E74F0}" presName="Parent" presStyleLbl="revTx" presStyleIdx="1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6040C1-1301-4BF3-AEA6-C49D2B26D36B}" type="pres">
      <dgm:prSet presAssocID="{CA6FE94E-865B-4B71-BF35-286AAEC9F0DB}" presName="sibTrans" presStyleCnt="0"/>
      <dgm:spPr/>
    </dgm:pt>
    <dgm:pt modelId="{C16CE571-63B9-4D9A-946B-DB3C4EC31F74}" type="pres">
      <dgm:prSet presAssocID="{D63F4417-0D71-47F4-A7FE-9F9D512C8785}" presName="composite" presStyleCnt="0">
        <dgm:presLayoutVars>
          <dgm:chMax val="1"/>
          <dgm:chPref val="1"/>
        </dgm:presLayoutVars>
      </dgm:prSet>
      <dgm:spPr/>
    </dgm:pt>
    <dgm:pt modelId="{54AB998A-E911-4CF1-935A-D5144A89EACF}" type="pres">
      <dgm:prSet presAssocID="{D63F4417-0D71-47F4-A7FE-9F9D512C8785}" presName="Accent" presStyleLbl="trAlignAcc1" presStyleIdx="2" presStyleCnt="4">
        <dgm:presLayoutVars>
          <dgm:chMax val="0"/>
          <dgm:chPref val="0"/>
        </dgm:presLayoutVars>
      </dgm:prSet>
      <dgm:spPr/>
    </dgm:pt>
    <dgm:pt modelId="{3D4ABB0D-1601-4E49-80D9-2BD30E3DAC14}" type="pres">
      <dgm:prSet presAssocID="{D63F4417-0D71-47F4-A7FE-9F9D512C8785}" presName="Image" presStyleLbl="alignImgPlace1" presStyleIdx="2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zh-TW" altLang="en-US"/>
        </a:p>
      </dgm:t>
    </dgm:pt>
    <dgm:pt modelId="{158EC65E-8D15-4FCC-9576-4B6B89D223A2}" type="pres">
      <dgm:prSet presAssocID="{D63F4417-0D71-47F4-A7FE-9F9D512C8785}" presName="ChildComposite" presStyleCnt="0"/>
      <dgm:spPr/>
    </dgm:pt>
    <dgm:pt modelId="{A8C0676D-A453-4A26-99F7-BAE32B1AE0D4}" type="pres">
      <dgm:prSet presAssocID="{D63F4417-0D71-47F4-A7FE-9F9D512C878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187C7A2-3490-4BEB-92EC-E9533A4ADB13}" type="pres">
      <dgm:prSet presAssocID="{D63F4417-0D71-47F4-A7FE-9F9D512C8785}" presName="Parent" presStyleLbl="revTx" presStyleIdx="2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14608C-172D-4710-B91A-3D57F2FEC6CD}" type="pres">
      <dgm:prSet presAssocID="{DF5F432A-93DC-4EB3-8706-D0BA7717E0A9}" presName="sibTrans" presStyleCnt="0"/>
      <dgm:spPr/>
    </dgm:pt>
    <dgm:pt modelId="{CD5E4483-1898-4A66-8C7F-CB776CA7DEF6}" type="pres">
      <dgm:prSet presAssocID="{A1F69BB3-FAF2-4D0E-AF31-3A826868CEC3}" presName="composite" presStyleCnt="0">
        <dgm:presLayoutVars>
          <dgm:chMax val="1"/>
          <dgm:chPref val="1"/>
        </dgm:presLayoutVars>
      </dgm:prSet>
      <dgm:spPr/>
    </dgm:pt>
    <dgm:pt modelId="{5E7068C6-9406-4678-A5FD-12FBA84AF38D}" type="pres">
      <dgm:prSet presAssocID="{A1F69BB3-FAF2-4D0E-AF31-3A826868CEC3}" presName="Accent" presStyleLbl="trAlignAcc1" presStyleIdx="3" presStyleCnt="4">
        <dgm:presLayoutVars>
          <dgm:chMax val="0"/>
          <dgm:chPref val="0"/>
        </dgm:presLayoutVars>
      </dgm:prSet>
      <dgm:spPr/>
    </dgm:pt>
    <dgm:pt modelId="{5761E57E-391E-4FC2-B692-3FC3249BFBD8}" type="pres">
      <dgm:prSet presAssocID="{A1F69BB3-FAF2-4D0E-AF31-3A826868CEC3}" presName="Image" presStyleLbl="alignImgPlace1" presStyleIdx="3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zh-TW" altLang="en-US"/>
        </a:p>
      </dgm:t>
    </dgm:pt>
    <dgm:pt modelId="{8FC6C0F5-3026-47FC-95B2-56C54E7E577E}" type="pres">
      <dgm:prSet presAssocID="{A1F69BB3-FAF2-4D0E-AF31-3A826868CEC3}" presName="ChildComposite" presStyleCnt="0"/>
      <dgm:spPr/>
    </dgm:pt>
    <dgm:pt modelId="{EA5905E8-6232-4D9C-8EDA-B69756333613}" type="pres">
      <dgm:prSet presAssocID="{A1F69BB3-FAF2-4D0E-AF31-3A826868CEC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3F6BCE6-F8D1-41E3-86B9-5518A5FACDC4}" type="pres">
      <dgm:prSet presAssocID="{A1F69BB3-FAF2-4D0E-AF31-3A826868CEC3}" presName="Parent" presStyleLbl="revTx" presStyleIdx="3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FF58483-6318-4CCF-85C8-CB5D7D19950F}" srcId="{864B9F8A-B1D5-446D-AF26-9F04DF29643D}" destId="{D63F4417-0D71-47F4-A7FE-9F9D512C8785}" srcOrd="2" destOrd="0" parTransId="{36B7B6BE-DD00-48BA-AACE-5B720EAD8F75}" sibTransId="{DF5F432A-93DC-4EB3-8706-D0BA7717E0A9}"/>
    <dgm:cxn modelId="{427C25F1-387D-496F-8B86-C4174E6EE7D3}" srcId="{864B9F8A-B1D5-446D-AF26-9F04DF29643D}" destId="{223D8AF8-52B0-4708-9472-9A114F5E74F0}" srcOrd="1" destOrd="0" parTransId="{18392C78-6C30-4E84-9572-77736712F674}" sibTransId="{CA6FE94E-865B-4B71-BF35-286AAEC9F0DB}"/>
    <dgm:cxn modelId="{033E64CA-58D4-4367-9427-48C7AE4390F5}" srcId="{864B9F8A-B1D5-446D-AF26-9F04DF29643D}" destId="{A1F69BB3-FAF2-4D0E-AF31-3A826868CEC3}" srcOrd="3" destOrd="0" parTransId="{2C39D832-B79B-42B4-B44A-D5CC11FADFA0}" sibTransId="{164B1221-D539-4B42-AD6A-367BEDD8CFF3}"/>
    <dgm:cxn modelId="{ABB3B21E-093D-484F-BF03-0D204B922177}" type="presOf" srcId="{864B9F8A-B1D5-446D-AF26-9F04DF29643D}" destId="{1305F89B-8892-41FB-906F-D7FE4D3B6517}" srcOrd="0" destOrd="0" presId="urn:microsoft.com/office/officeart/2008/layout/CaptionedPictures"/>
    <dgm:cxn modelId="{92D495C8-007D-43BA-B280-6BE460948019}" type="presOf" srcId="{D63F4417-0D71-47F4-A7FE-9F9D512C8785}" destId="{8187C7A2-3490-4BEB-92EC-E9533A4ADB13}" srcOrd="0" destOrd="0" presId="urn:microsoft.com/office/officeart/2008/layout/CaptionedPictures"/>
    <dgm:cxn modelId="{3B3A4EC7-37E3-42C8-B373-5E1CB85FC859}" type="presOf" srcId="{223D8AF8-52B0-4708-9472-9A114F5E74F0}" destId="{1343957F-B9ED-496F-8874-1463ABDCE684}" srcOrd="0" destOrd="0" presId="urn:microsoft.com/office/officeart/2008/layout/CaptionedPictures"/>
    <dgm:cxn modelId="{6AE0976A-3A82-4DA8-AA39-93425A249C74}" srcId="{864B9F8A-B1D5-446D-AF26-9F04DF29643D}" destId="{E4A1FE21-E321-4E4E-854B-6B47CD7C02C6}" srcOrd="0" destOrd="0" parTransId="{C593B68B-681F-40C1-9D07-C69E0FF11376}" sibTransId="{71B945A5-4AF9-4021-9156-4478B03F621E}"/>
    <dgm:cxn modelId="{89A168D5-4A82-46A1-AF00-8BF816AD62F4}" type="presOf" srcId="{E4A1FE21-E321-4E4E-854B-6B47CD7C02C6}" destId="{C9D804FB-E167-4BCC-BFD8-130408701472}" srcOrd="0" destOrd="0" presId="urn:microsoft.com/office/officeart/2008/layout/CaptionedPictures"/>
    <dgm:cxn modelId="{0BEB405C-4C79-43A1-B1C5-993BCD533AC8}" type="presOf" srcId="{A1F69BB3-FAF2-4D0E-AF31-3A826868CEC3}" destId="{A3F6BCE6-F8D1-41E3-86B9-5518A5FACDC4}" srcOrd="0" destOrd="0" presId="urn:microsoft.com/office/officeart/2008/layout/CaptionedPictures"/>
    <dgm:cxn modelId="{69653A29-E4DE-4937-A173-88452F6C19AC}" type="presParOf" srcId="{1305F89B-8892-41FB-906F-D7FE4D3B6517}" destId="{4AE99306-15B4-4A44-8ECC-5E14534F9529}" srcOrd="0" destOrd="0" presId="urn:microsoft.com/office/officeart/2008/layout/CaptionedPictures"/>
    <dgm:cxn modelId="{D67865B6-06A4-47E2-B5B9-980F76B5353B}" type="presParOf" srcId="{4AE99306-15B4-4A44-8ECC-5E14534F9529}" destId="{C7AC2128-A73E-4171-B0F6-DB4081AA6DC1}" srcOrd="0" destOrd="0" presId="urn:microsoft.com/office/officeart/2008/layout/CaptionedPictures"/>
    <dgm:cxn modelId="{FD5D481D-04F9-49C1-8699-EAA784E76DA8}" type="presParOf" srcId="{4AE99306-15B4-4A44-8ECC-5E14534F9529}" destId="{7F8FB636-44A0-456F-A491-BDEE5EE09810}" srcOrd="1" destOrd="0" presId="urn:microsoft.com/office/officeart/2008/layout/CaptionedPictures"/>
    <dgm:cxn modelId="{8AF86A55-486A-4D47-A68C-6BA65250EB69}" type="presParOf" srcId="{4AE99306-15B4-4A44-8ECC-5E14534F9529}" destId="{CD503FB8-595E-40D7-AA5A-68C0BB596FF0}" srcOrd="2" destOrd="0" presId="urn:microsoft.com/office/officeart/2008/layout/CaptionedPictures"/>
    <dgm:cxn modelId="{6B7017C4-FDF6-4FF6-867E-24ADD07DFBEE}" type="presParOf" srcId="{CD503FB8-595E-40D7-AA5A-68C0BB596FF0}" destId="{48EF1ECC-86E2-4DA0-87E3-38948321066B}" srcOrd="0" destOrd="0" presId="urn:microsoft.com/office/officeart/2008/layout/CaptionedPictures"/>
    <dgm:cxn modelId="{D8359A02-A3B6-4E70-9F53-4BA8B5745DC2}" type="presParOf" srcId="{CD503FB8-595E-40D7-AA5A-68C0BB596FF0}" destId="{C9D804FB-E167-4BCC-BFD8-130408701472}" srcOrd="1" destOrd="0" presId="urn:microsoft.com/office/officeart/2008/layout/CaptionedPictures"/>
    <dgm:cxn modelId="{C3016A54-3635-4935-882E-829D433CA22C}" type="presParOf" srcId="{1305F89B-8892-41FB-906F-D7FE4D3B6517}" destId="{BD69B2B7-9259-4633-9185-423A1520B026}" srcOrd="1" destOrd="0" presId="urn:microsoft.com/office/officeart/2008/layout/CaptionedPictures"/>
    <dgm:cxn modelId="{7CBF42D6-C1E7-4AA7-B829-78C418BAB7CD}" type="presParOf" srcId="{1305F89B-8892-41FB-906F-D7FE4D3B6517}" destId="{6B0CD216-2660-46CB-BF67-B55163F98AFE}" srcOrd="2" destOrd="0" presId="urn:microsoft.com/office/officeart/2008/layout/CaptionedPictures"/>
    <dgm:cxn modelId="{6E242CC4-C378-4557-818C-7F7F88F6C2EF}" type="presParOf" srcId="{6B0CD216-2660-46CB-BF67-B55163F98AFE}" destId="{66D75147-939F-4188-A532-3C36CA3BCC23}" srcOrd="0" destOrd="0" presId="urn:microsoft.com/office/officeart/2008/layout/CaptionedPictures"/>
    <dgm:cxn modelId="{8E34DDDE-EB7A-420A-A44F-E9847BB410C6}" type="presParOf" srcId="{6B0CD216-2660-46CB-BF67-B55163F98AFE}" destId="{BA9BF96A-6178-461C-B917-0DF382467A50}" srcOrd="1" destOrd="0" presId="urn:microsoft.com/office/officeart/2008/layout/CaptionedPictures"/>
    <dgm:cxn modelId="{A47760AB-976F-4674-A816-B993832FE10F}" type="presParOf" srcId="{6B0CD216-2660-46CB-BF67-B55163F98AFE}" destId="{206197F4-B20D-4AFC-8863-79108FB16E35}" srcOrd="2" destOrd="0" presId="urn:microsoft.com/office/officeart/2008/layout/CaptionedPictures"/>
    <dgm:cxn modelId="{F17B6962-D11A-4DEC-933C-56DC7560F5F9}" type="presParOf" srcId="{206197F4-B20D-4AFC-8863-79108FB16E35}" destId="{A1E719BC-9EFF-419B-A9C1-51692BEE7CC8}" srcOrd="0" destOrd="0" presId="urn:microsoft.com/office/officeart/2008/layout/CaptionedPictures"/>
    <dgm:cxn modelId="{C08FF48E-41B9-4C12-B198-1A4F3DC0648F}" type="presParOf" srcId="{206197F4-B20D-4AFC-8863-79108FB16E35}" destId="{1343957F-B9ED-496F-8874-1463ABDCE684}" srcOrd="1" destOrd="0" presId="urn:microsoft.com/office/officeart/2008/layout/CaptionedPictures"/>
    <dgm:cxn modelId="{CD3396C5-0D0D-4F6F-95BD-5E6C9B26C124}" type="presParOf" srcId="{1305F89B-8892-41FB-906F-D7FE4D3B6517}" destId="{B96040C1-1301-4BF3-AEA6-C49D2B26D36B}" srcOrd="3" destOrd="0" presId="urn:microsoft.com/office/officeart/2008/layout/CaptionedPictures"/>
    <dgm:cxn modelId="{37342034-E117-41F7-A08A-901BB740C6A6}" type="presParOf" srcId="{1305F89B-8892-41FB-906F-D7FE4D3B6517}" destId="{C16CE571-63B9-4D9A-946B-DB3C4EC31F74}" srcOrd="4" destOrd="0" presId="urn:microsoft.com/office/officeart/2008/layout/CaptionedPictures"/>
    <dgm:cxn modelId="{C18DF64C-FAAF-4B67-AB0A-4A699332F19C}" type="presParOf" srcId="{C16CE571-63B9-4D9A-946B-DB3C4EC31F74}" destId="{54AB998A-E911-4CF1-935A-D5144A89EACF}" srcOrd="0" destOrd="0" presId="urn:microsoft.com/office/officeart/2008/layout/CaptionedPictures"/>
    <dgm:cxn modelId="{084B7809-673F-4BC0-9C32-1893EC1A336B}" type="presParOf" srcId="{C16CE571-63B9-4D9A-946B-DB3C4EC31F74}" destId="{3D4ABB0D-1601-4E49-80D9-2BD30E3DAC14}" srcOrd="1" destOrd="0" presId="urn:microsoft.com/office/officeart/2008/layout/CaptionedPictures"/>
    <dgm:cxn modelId="{F19E2BAC-DCBD-40BB-816B-A9E0C349CA5A}" type="presParOf" srcId="{C16CE571-63B9-4D9A-946B-DB3C4EC31F74}" destId="{158EC65E-8D15-4FCC-9576-4B6B89D223A2}" srcOrd="2" destOrd="0" presId="urn:microsoft.com/office/officeart/2008/layout/CaptionedPictures"/>
    <dgm:cxn modelId="{C3A3D13C-B6E3-4235-8EEB-BE0691A876D5}" type="presParOf" srcId="{158EC65E-8D15-4FCC-9576-4B6B89D223A2}" destId="{A8C0676D-A453-4A26-99F7-BAE32B1AE0D4}" srcOrd="0" destOrd="0" presId="urn:microsoft.com/office/officeart/2008/layout/CaptionedPictures"/>
    <dgm:cxn modelId="{DC91E0D4-11BD-400A-BEC8-BD808CBA105A}" type="presParOf" srcId="{158EC65E-8D15-4FCC-9576-4B6B89D223A2}" destId="{8187C7A2-3490-4BEB-92EC-E9533A4ADB13}" srcOrd="1" destOrd="0" presId="urn:microsoft.com/office/officeart/2008/layout/CaptionedPictures"/>
    <dgm:cxn modelId="{3634D060-D295-447A-8B3B-BB456B2F9646}" type="presParOf" srcId="{1305F89B-8892-41FB-906F-D7FE4D3B6517}" destId="{7614608C-172D-4710-B91A-3D57F2FEC6CD}" srcOrd="5" destOrd="0" presId="urn:microsoft.com/office/officeart/2008/layout/CaptionedPictures"/>
    <dgm:cxn modelId="{16CC86C8-2566-4CFE-BAC3-D47DD6DD4532}" type="presParOf" srcId="{1305F89B-8892-41FB-906F-D7FE4D3B6517}" destId="{CD5E4483-1898-4A66-8C7F-CB776CA7DEF6}" srcOrd="6" destOrd="0" presId="urn:microsoft.com/office/officeart/2008/layout/CaptionedPictures"/>
    <dgm:cxn modelId="{0C48C375-9A3A-4A82-A632-D4E0E6D953C3}" type="presParOf" srcId="{CD5E4483-1898-4A66-8C7F-CB776CA7DEF6}" destId="{5E7068C6-9406-4678-A5FD-12FBA84AF38D}" srcOrd="0" destOrd="0" presId="urn:microsoft.com/office/officeart/2008/layout/CaptionedPictures"/>
    <dgm:cxn modelId="{F03D8DD1-0C9B-4913-994C-D8EA525E6EC9}" type="presParOf" srcId="{CD5E4483-1898-4A66-8C7F-CB776CA7DEF6}" destId="{5761E57E-391E-4FC2-B692-3FC3249BFBD8}" srcOrd="1" destOrd="0" presId="urn:microsoft.com/office/officeart/2008/layout/CaptionedPictures"/>
    <dgm:cxn modelId="{72093E7D-0FCA-4FC2-89C3-9094BD66CB6D}" type="presParOf" srcId="{CD5E4483-1898-4A66-8C7F-CB776CA7DEF6}" destId="{8FC6C0F5-3026-47FC-95B2-56C54E7E577E}" srcOrd="2" destOrd="0" presId="urn:microsoft.com/office/officeart/2008/layout/CaptionedPictures"/>
    <dgm:cxn modelId="{53C51739-0BDE-4EC5-BF83-AE96C394121E}" type="presParOf" srcId="{8FC6C0F5-3026-47FC-95B2-56C54E7E577E}" destId="{EA5905E8-6232-4D9C-8EDA-B69756333613}" srcOrd="0" destOrd="0" presId="urn:microsoft.com/office/officeart/2008/layout/CaptionedPictures"/>
    <dgm:cxn modelId="{0B1A01F8-DB2C-4740-810A-4F753F1A334A}" type="presParOf" srcId="{8FC6C0F5-3026-47FC-95B2-56C54E7E577E}" destId="{A3F6BCE6-F8D1-41E3-86B9-5518A5FACDC4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9F181-DD49-48F5-8788-81AFFCC09011}">
      <dsp:nvSpPr>
        <dsp:cNvPr id="0" name=""/>
        <dsp:cNvSpPr/>
      </dsp:nvSpPr>
      <dsp:spPr>
        <a:xfrm>
          <a:off x="6885" y="2796065"/>
          <a:ext cx="2312843" cy="1156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 smtClean="0"/>
            <a:t>鵪鶉</a:t>
          </a:r>
          <a:endParaRPr lang="zh-TW" altLang="en-US" sz="4400" kern="1200" dirty="0"/>
        </a:p>
      </dsp:txBody>
      <dsp:txXfrm>
        <a:off x="40755" y="2829935"/>
        <a:ext cx="2245103" cy="1088681"/>
      </dsp:txXfrm>
    </dsp:sp>
    <dsp:sp modelId="{20A64DF8-8E09-4084-83B4-9EA9C67992FB}">
      <dsp:nvSpPr>
        <dsp:cNvPr id="0" name=""/>
        <dsp:cNvSpPr/>
      </dsp:nvSpPr>
      <dsp:spPr>
        <a:xfrm rot="18289469">
          <a:off x="1972286" y="2690126"/>
          <a:ext cx="1620022" cy="38414"/>
        </a:xfrm>
        <a:custGeom>
          <a:avLst/>
          <a:gdLst/>
          <a:ahLst/>
          <a:cxnLst/>
          <a:rect l="0" t="0" r="0" b="0"/>
          <a:pathLst>
            <a:path>
              <a:moveTo>
                <a:pt x="0" y="19207"/>
              </a:moveTo>
              <a:lnTo>
                <a:pt x="1620022" y="1920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741797" y="2668832"/>
        <a:ext cx="81001" cy="81001"/>
      </dsp:txXfrm>
    </dsp:sp>
    <dsp:sp modelId="{3AAF8774-8C57-4EE6-898E-79EFF4D1C494}">
      <dsp:nvSpPr>
        <dsp:cNvPr id="0" name=""/>
        <dsp:cNvSpPr/>
      </dsp:nvSpPr>
      <dsp:spPr>
        <a:xfrm>
          <a:off x="3244866" y="1466180"/>
          <a:ext cx="2312843" cy="11564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/>
            <a:t>蛋用</a:t>
          </a:r>
          <a:endParaRPr lang="en-US" altLang="zh-TW" sz="4000" kern="1200" dirty="0" smtClean="0"/>
        </a:p>
      </dsp:txBody>
      <dsp:txXfrm>
        <a:off x="3278736" y="1500050"/>
        <a:ext cx="2245103" cy="1088681"/>
      </dsp:txXfrm>
    </dsp:sp>
    <dsp:sp modelId="{21E73EA5-0211-4B57-9338-B2FD0AB46311}">
      <dsp:nvSpPr>
        <dsp:cNvPr id="0" name=""/>
        <dsp:cNvSpPr/>
      </dsp:nvSpPr>
      <dsp:spPr>
        <a:xfrm rot="18289469">
          <a:off x="5210267" y="1360241"/>
          <a:ext cx="1620022" cy="38414"/>
        </a:xfrm>
        <a:custGeom>
          <a:avLst/>
          <a:gdLst/>
          <a:ahLst/>
          <a:cxnLst/>
          <a:rect l="0" t="0" r="0" b="0"/>
          <a:pathLst>
            <a:path>
              <a:moveTo>
                <a:pt x="0" y="19207"/>
              </a:moveTo>
              <a:lnTo>
                <a:pt x="1620022" y="1920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979778" y="1338947"/>
        <a:ext cx="81001" cy="81001"/>
      </dsp:txXfrm>
    </dsp:sp>
    <dsp:sp modelId="{1CA21CC9-85F2-4347-8149-2F99BB89FA95}">
      <dsp:nvSpPr>
        <dsp:cNvPr id="0" name=""/>
        <dsp:cNvSpPr/>
      </dsp:nvSpPr>
      <dsp:spPr>
        <a:xfrm>
          <a:off x="6482847" y="136295"/>
          <a:ext cx="2312843" cy="11564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/>
            <a:t>彰化縣</a:t>
          </a:r>
          <a:endParaRPr lang="en-US" altLang="zh-TW" sz="2400" kern="1200" dirty="0" smtClean="0"/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/>
            <a:t>線西鄉、鹿港鎮、</a:t>
          </a:r>
          <a:endParaRPr lang="en-US" altLang="zh-TW" sz="1800" kern="1200" dirty="0" smtClean="0"/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kern="1200" dirty="0" smtClean="0"/>
            <a:t>和美鎮</a:t>
          </a:r>
          <a:endParaRPr lang="zh-TW" altLang="en-US" sz="1800" kern="1200" dirty="0"/>
        </a:p>
      </dsp:txBody>
      <dsp:txXfrm>
        <a:off x="6516717" y="170165"/>
        <a:ext cx="2245103" cy="1088681"/>
      </dsp:txXfrm>
    </dsp:sp>
    <dsp:sp modelId="{6660EEBC-B515-402B-B987-F5E4986A39FD}">
      <dsp:nvSpPr>
        <dsp:cNvPr id="0" name=""/>
        <dsp:cNvSpPr/>
      </dsp:nvSpPr>
      <dsp:spPr>
        <a:xfrm>
          <a:off x="5557710" y="2025183"/>
          <a:ext cx="925137" cy="38414"/>
        </a:xfrm>
        <a:custGeom>
          <a:avLst/>
          <a:gdLst/>
          <a:ahLst/>
          <a:cxnLst/>
          <a:rect l="0" t="0" r="0" b="0"/>
          <a:pathLst>
            <a:path>
              <a:moveTo>
                <a:pt x="0" y="19207"/>
              </a:moveTo>
              <a:lnTo>
                <a:pt x="925137" y="1920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997150" y="2021262"/>
        <a:ext cx="46256" cy="46256"/>
      </dsp:txXfrm>
    </dsp:sp>
    <dsp:sp modelId="{01C35041-8889-448A-8253-EEAEA5C6D98E}">
      <dsp:nvSpPr>
        <dsp:cNvPr id="0" name=""/>
        <dsp:cNvSpPr/>
      </dsp:nvSpPr>
      <dsp:spPr>
        <a:xfrm>
          <a:off x="6482847" y="1466180"/>
          <a:ext cx="2312843" cy="11564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/>
            <a:t>嘉義縣</a:t>
          </a:r>
          <a:endParaRPr lang="en-US" altLang="zh-TW" sz="2400" kern="1200" dirty="0" smtClean="0"/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/>
            <a:t>溪口鄉</a:t>
          </a:r>
          <a:endParaRPr lang="zh-TW" altLang="en-US" sz="2400" kern="1200" dirty="0"/>
        </a:p>
      </dsp:txBody>
      <dsp:txXfrm>
        <a:off x="6516717" y="1500050"/>
        <a:ext cx="2245103" cy="1088681"/>
      </dsp:txXfrm>
    </dsp:sp>
    <dsp:sp modelId="{4626E204-9157-4A95-B369-9D86BFB7F9F8}">
      <dsp:nvSpPr>
        <dsp:cNvPr id="0" name=""/>
        <dsp:cNvSpPr/>
      </dsp:nvSpPr>
      <dsp:spPr>
        <a:xfrm rot="3310531">
          <a:off x="5210267" y="2690126"/>
          <a:ext cx="1620022" cy="38414"/>
        </a:xfrm>
        <a:custGeom>
          <a:avLst/>
          <a:gdLst/>
          <a:ahLst/>
          <a:cxnLst/>
          <a:rect l="0" t="0" r="0" b="0"/>
          <a:pathLst>
            <a:path>
              <a:moveTo>
                <a:pt x="0" y="19207"/>
              </a:moveTo>
              <a:lnTo>
                <a:pt x="1620022" y="1920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979778" y="2668832"/>
        <a:ext cx="81001" cy="81001"/>
      </dsp:txXfrm>
    </dsp:sp>
    <dsp:sp modelId="{5531A1AB-31F1-4F70-9986-B34B16443B28}">
      <dsp:nvSpPr>
        <dsp:cNvPr id="0" name=""/>
        <dsp:cNvSpPr/>
      </dsp:nvSpPr>
      <dsp:spPr>
        <a:xfrm>
          <a:off x="6482847" y="2796065"/>
          <a:ext cx="2312843" cy="11564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/>
            <a:t>台南縣</a:t>
          </a:r>
          <a:endParaRPr lang="en-US" altLang="zh-TW" sz="2400" kern="1200" dirty="0" smtClean="0"/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/>
            <a:t>六甲鄉</a:t>
          </a:r>
          <a:endParaRPr lang="zh-TW" altLang="en-US" sz="2400" kern="1200" dirty="0"/>
        </a:p>
      </dsp:txBody>
      <dsp:txXfrm>
        <a:off x="6516717" y="2829935"/>
        <a:ext cx="2245103" cy="1088681"/>
      </dsp:txXfrm>
    </dsp:sp>
    <dsp:sp modelId="{D43BE7C5-E1A1-47F3-B7B0-F0C3A18575BA}">
      <dsp:nvSpPr>
        <dsp:cNvPr id="0" name=""/>
        <dsp:cNvSpPr/>
      </dsp:nvSpPr>
      <dsp:spPr>
        <a:xfrm rot="3310531">
          <a:off x="1972286" y="4020011"/>
          <a:ext cx="1620022" cy="38414"/>
        </a:xfrm>
        <a:custGeom>
          <a:avLst/>
          <a:gdLst/>
          <a:ahLst/>
          <a:cxnLst/>
          <a:rect l="0" t="0" r="0" b="0"/>
          <a:pathLst>
            <a:path>
              <a:moveTo>
                <a:pt x="0" y="19207"/>
              </a:moveTo>
              <a:lnTo>
                <a:pt x="1620022" y="1920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741797" y="3998717"/>
        <a:ext cx="81001" cy="81001"/>
      </dsp:txXfrm>
    </dsp:sp>
    <dsp:sp modelId="{E6D959DD-D00B-4FA2-8CDE-17410220FA02}">
      <dsp:nvSpPr>
        <dsp:cNvPr id="0" name=""/>
        <dsp:cNvSpPr/>
      </dsp:nvSpPr>
      <dsp:spPr>
        <a:xfrm>
          <a:off x="3244866" y="4125950"/>
          <a:ext cx="2312843" cy="11564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/>
            <a:t>肉用</a:t>
          </a:r>
          <a:endParaRPr lang="zh-TW" altLang="en-US" sz="4000" kern="1200" dirty="0"/>
        </a:p>
      </dsp:txBody>
      <dsp:txXfrm>
        <a:off x="3278736" y="4159820"/>
        <a:ext cx="2245103" cy="1088681"/>
      </dsp:txXfrm>
    </dsp:sp>
    <dsp:sp modelId="{F7D0363D-17E5-499C-995D-2032BFDF2238}">
      <dsp:nvSpPr>
        <dsp:cNvPr id="0" name=""/>
        <dsp:cNvSpPr/>
      </dsp:nvSpPr>
      <dsp:spPr>
        <a:xfrm>
          <a:off x="5557710" y="4684953"/>
          <a:ext cx="925137" cy="38414"/>
        </a:xfrm>
        <a:custGeom>
          <a:avLst/>
          <a:gdLst/>
          <a:ahLst/>
          <a:cxnLst/>
          <a:rect l="0" t="0" r="0" b="0"/>
          <a:pathLst>
            <a:path>
              <a:moveTo>
                <a:pt x="0" y="19207"/>
              </a:moveTo>
              <a:lnTo>
                <a:pt x="925137" y="1920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5997150" y="4681032"/>
        <a:ext cx="46256" cy="46256"/>
      </dsp:txXfrm>
    </dsp:sp>
    <dsp:sp modelId="{2FF06CC4-F1B3-4BBD-8EF0-5C91D6612788}">
      <dsp:nvSpPr>
        <dsp:cNvPr id="0" name=""/>
        <dsp:cNvSpPr/>
      </dsp:nvSpPr>
      <dsp:spPr>
        <a:xfrm>
          <a:off x="6482847" y="4125950"/>
          <a:ext cx="2312843" cy="11564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高雄、屏東縣</a:t>
          </a:r>
          <a:endParaRPr lang="zh-TW" altLang="en-US" sz="2400" kern="1200" dirty="0"/>
        </a:p>
      </dsp:txBody>
      <dsp:txXfrm>
        <a:off x="6516717" y="4159820"/>
        <a:ext cx="2245103" cy="10886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C2128-A73E-4171-B0F6-DB4081AA6DC1}">
      <dsp:nvSpPr>
        <dsp:cNvPr id="0" name=""/>
        <dsp:cNvSpPr/>
      </dsp:nvSpPr>
      <dsp:spPr>
        <a:xfrm>
          <a:off x="5553" y="1113674"/>
          <a:ext cx="2358255" cy="27744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FB636-44A0-456F-A491-BDEE5EE09810}">
      <dsp:nvSpPr>
        <dsp:cNvPr id="0" name=""/>
        <dsp:cNvSpPr/>
      </dsp:nvSpPr>
      <dsp:spPr>
        <a:xfrm>
          <a:off x="123466" y="1224651"/>
          <a:ext cx="2122429" cy="180337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804FB-E167-4BCC-BFD8-130408701472}">
      <dsp:nvSpPr>
        <dsp:cNvPr id="0" name=""/>
        <dsp:cNvSpPr/>
      </dsp:nvSpPr>
      <dsp:spPr>
        <a:xfrm>
          <a:off x="123466" y="3028023"/>
          <a:ext cx="2122429" cy="749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圖</a:t>
          </a:r>
          <a:r>
            <a:rPr lang="en-US" altLang="zh-TW" sz="2400" kern="1200" dirty="0" smtClean="0"/>
            <a:t>1</a:t>
          </a:r>
          <a:r>
            <a:rPr lang="zh-TW" altLang="en-US" sz="2400" kern="1200" dirty="0" smtClean="0"/>
            <a:t>：孵化期</a:t>
          </a:r>
          <a:endParaRPr lang="zh-TW" altLang="en-US" sz="2400" kern="1200" dirty="0"/>
        </a:p>
      </dsp:txBody>
      <dsp:txXfrm>
        <a:off x="123466" y="3028023"/>
        <a:ext cx="2122429" cy="749092"/>
      </dsp:txXfrm>
    </dsp:sp>
    <dsp:sp modelId="{66D75147-939F-4188-A532-3C36CA3BCC23}">
      <dsp:nvSpPr>
        <dsp:cNvPr id="0" name=""/>
        <dsp:cNvSpPr/>
      </dsp:nvSpPr>
      <dsp:spPr>
        <a:xfrm>
          <a:off x="3093383" y="1104519"/>
          <a:ext cx="2358255" cy="27744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BF96A-6178-461C-B917-0DF382467A50}">
      <dsp:nvSpPr>
        <dsp:cNvPr id="0" name=""/>
        <dsp:cNvSpPr/>
      </dsp:nvSpPr>
      <dsp:spPr>
        <a:xfrm>
          <a:off x="3110150" y="1224651"/>
          <a:ext cx="2122429" cy="180337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3957F-B9ED-496F-8874-1463ABDCE684}">
      <dsp:nvSpPr>
        <dsp:cNvPr id="0" name=""/>
        <dsp:cNvSpPr/>
      </dsp:nvSpPr>
      <dsp:spPr>
        <a:xfrm>
          <a:off x="3110150" y="3028023"/>
          <a:ext cx="2122429" cy="749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圖</a:t>
          </a:r>
          <a:r>
            <a:rPr lang="en-US" altLang="zh-TW" sz="2400" kern="1200" dirty="0" smtClean="0"/>
            <a:t>2</a:t>
          </a:r>
          <a:r>
            <a:rPr lang="zh-TW" altLang="en-US" sz="2400" kern="1200" dirty="0" smtClean="0"/>
            <a:t>：育雛期</a:t>
          </a:r>
          <a:r>
            <a:rPr lang="en-US" altLang="zh-TW" sz="2400" kern="1200" dirty="0" smtClean="0"/>
            <a:t>1</a:t>
          </a:r>
          <a:endParaRPr lang="zh-TW" altLang="en-US" sz="2400" kern="1200" dirty="0"/>
        </a:p>
      </dsp:txBody>
      <dsp:txXfrm>
        <a:off x="3110150" y="3028023"/>
        <a:ext cx="2122429" cy="749092"/>
      </dsp:txXfrm>
    </dsp:sp>
    <dsp:sp modelId="{54AB998A-E911-4CF1-935A-D5144A89EACF}">
      <dsp:nvSpPr>
        <dsp:cNvPr id="0" name=""/>
        <dsp:cNvSpPr/>
      </dsp:nvSpPr>
      <dsp:spPr>
        <a:xfrm>
          <a:off x="5978921" y="1113674"/>
          <a:ext cx="2358255" cy="27744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ABB0D-1601-4E49-80D9-2BD30E3DAC14}">
      <dsp:nvSpPr>
        <dsp:cNvPr id="0" name=""/>
        <dsp:cNvSpPr/>
      </dsp:nvSpPr>
      <dsp:spPr>
        <a:xfrm>
          <a:off x="6096834" y="1224651"/>
          <a:ext cx="2122429" cy="180337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7C7A2-3490-4BEB-92EC-E9533A4ADB13}">
      <dsp:nvSpPr>
        <dsp:cNvPr id="0" name=""/>
        <dsp:cNvSpPr/>
      </dsp:nvSpPr>
      <dsp:spPr>
        <a:xfrm>
          <a:off x="6096834" y="3028023"/>
          <a:ext cx="2122429" cy="749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圖</a:t>
          </a:r>
          <a:r>
            <a:rPr lang="en-US" altLang="zh-TW" sz="2400" kern="1200" dirty="0" smtClean="0"/>
            <a:t>3</a:t>
          </a:r>
          <a:r>
            <a:rPr lang="zh-TW" altLang="en-US" sz="2400" kern="1200" dirty="0" smtClean="0"/>
            <a:t>：育雛期</a:t>
          </a:r>
          <a:r>
            <a:rPr lang="en-US" altLang="zh-TW" sz="2400" kern="1200" dirty="0" smtClean="0"/>
            <a:t>2</a:t>
          </a:r>
          <a:endParaRPr lang="zh-TW" altLang="en-US" sz="2400" kern="1200" dirty="0"/>
        </a:p>
      </dsp:txBody>
      <dsp:txXfrm>
        <a:off x="6096834" y="3028023"/>
        <a:ext cx="2122429" cy="749092"/>
      </dsp:txXfrm>
    </dsp:sp>
    <dsp:sp modelId="{5E7068C6-9406-4678-A5FD-12FBA84AF38D}">
      <dsp:nvSpPr>
        <dsp:cNvPr id="0" name=""/>
        <dsp:cNvSpPr/>
      </dsp:nvSpPr>
      <dsp:spPr>
        <a:xfrm>
          <a:off x="8965605" y="1113674"/>
          <a:ext cx="2358255" cy="27744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1E57E-391E-4FC2-B692-3FC3249BFBD8}">
      <dsp:nvSpPr>
        <dsp:cNvPr id="0" name=""/>
        <dsp:cNvSpPr/>
      </dsp:nvSpPr>
      <dsp:spPr>
        <a:xfrm>
          <a:off x="9083518" y="1224651"/>
          <a:ext cx="2122429" cy="180337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6BCE6-F8D1-41E3-86B9-5518A5FACDC4}">
      <dsp:nvSpPr>
        <dsp:cNvPr id="0" name=""/>
        <dsp:cNvSpPr/>
      </dsp:nvSpPr>
      <dsp:spPr>
        <a:xfrm>
          <a:off x="9083518" y="3028023"/>
          <a:ext cx="2122429" cy="749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圖</a:t>
          </a:r>
          <a:r>
            <a:rPr lang="en-US" altLang="zh-TW" sz="2400" kern="1200" dirty="0" smtClean="0"/>
            <a:t>4</a:t>
          </a:r>
          <a:r>
            <a:rPr lang="zh-TW" altLang="en-US" sz="2400" kern="1200" dirty="0" smtClean="0"/>
            <a:t>：繁殖期</a:t>
          </a:r>
          <a:endParaRPr lang="zh-TW" altLang="en-US" sz="2400" kern="1200" dirty="0"/>
        </a:p>
      </dsp:txBody>
      <dsp:txXfrm>
        <a:off x="9083518" y="3028023"/>
        <a:ext cx="2122429" cy="7490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12AA8-D010-49AC-8E98-4C2FF390BFA0}" type="datetimeFigureOut">
              <a:rPr lang="zh-TW" altLang="en-US" smtClean="0"/>
              <a:t>2017/4/28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18F6B-426D-4408-9D59-889C73D5B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923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2147483646 h 166"/>
              <a:gd name="T8" fmla="*/ 2147483646 w 372"/>
              <a:gd name="T9" fmla="*/ 2147483646 h 166"/>
              <a:gd name="T10" fmla="*/ 2147483646 w 372"/>
              <a:gd name="T11" fmla="*/ 2147483646 h 166"/>
              <a:gd name="T12" fmla="*/ 2147483646 w 372"/>
              <a:gd name="T13" fmla="*/ 214748364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72"/>
              <a:gd name="T34" fmla="*/ 0 h 166"/>
              <a:gd name="T35" fmla="*/ 372 w 372"/>
              <a:gd name="T36" fmla="*/ 166 h 1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50042-97AB-4723-A678-579F98B8EBC3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736E0-0064-4FDE-87A5-7DE06D3E14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621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EDF56-29E1-4413-95FF-A4C62E75D9F1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94C4E-6CF1-4E57-B905-2EC077D8403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350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8000" smtClean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8000" smtClean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DAE62-B55F-4AF3-AF04-88D3442E75E4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86668-AE73-416D-A20D-04418FFA9C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641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EC6BA-B014-48AC-8B99-A515CAEBA782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A67C6-4D5F-45C9-8A95-78DEF342F55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8490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8000" smtClean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8000" smtClean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2EF43-FDD4-4C87-B93E-BFBB0B363206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F8AB5-F732-4F13-83A5-D6CADF50BD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6673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19B8F-5E5D-4492-AF3C-CDB28AE45463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4D79-1546-485A-B28F-14198F56CC6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057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45D0A-E065-49F3-9D80-851532100F2A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4AAE9-6828-4EC7-92C9-E778BBFE1E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2144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C1262-76FC-4528-BFAF-F0BF3E72BF52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F5D-72A3-49DA-A7ED-965E06BC2A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78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34737-E31C-489A-B99B-43F5508427FD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A798E-24D6-4607-96C2-4B84DFB147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172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F8DFD-3BAB-4F71-823A-D08A2F4D774E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A6910-C21F-4748-8FA5-AAACDF52563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2289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2D695-E145-46FA-B2E5-79919DB60DA2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B0FA-DB00-44E5-9C84-3A8B043E51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40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1D15B-850B-45F5-9683-4BBFA34D104A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2E63E-28D9-4A0A-B371-0820D6B6C23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469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F2FC-7935-4BD8-833C-70788366460B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A693E-A714-43AD-BB73-99E564EB084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093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68D65-5160-4AB1-96D0-727F3CA6DEB2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A3246-7984-4A5A-8E9A-FF5A025CD7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835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FED71-59A8-4821-8695-A26D4EF6AA33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7FE43-33DE-4668-AD22-E10E1C4F7C8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524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34CC3-0894-4A55-9637-F7A3E535EC40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7D17C-59BD-4CD4-A2F4-2F5DCA8049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02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36"/>
                <a:gd name="T20" fmla="*/ 22 w 22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0"/>
                <a:gd name="T22" fmla="*/ 0 h 504"/>
                <a:gd name="T23" fmla="*/ 140 w 140"/>
                <a:gd name="T24" fmla="*/ 504 h 5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308"/>
                <a:gd name="T26" fmla="*/ 132 w 132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79"/>
                <a:gd name="T14" fmla="*/ 37 w 37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22"/>
                <a:gd name="T35" fmla="*/ 178 w 178"/>
                <a:gd name="T36" fmla="*/ 722 h 7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635"/>
                <a:gd name="T32" fmla="*/ 23 w 23"/>
                <a:gd name="T33" fmla="*/ 635 h 6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07"/>
                <a:gd name="T20" fmla="*/ 17 w 1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222"/>
                <a:gd name="T32" fmla="*/ 41 w 41"/>
                <a:gd name="T33" fmla="*/ 222 h 2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0"/>
                <a:gd name="T52" fmla="*/ 0 h 878"/>
                <a:gd name="T53" fmla="*/ 450 w 450"/>
                <a:gd name="T54" fmla="*/ 878 h 8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73"/>
                <a:gd name="T14" fmla="*/ 35 w 35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48"/>
                <a:gd name="T20" fmla="*/ 8 w 8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35"/>
                <a:gd name="T26" fmla="*/ 52 w 52"/>
                <a:gd name="T27" fmla="*/ 135 h 1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3"/>
                <a:gd name="T46" fmla="*/ 0 h 920"/>
                <a:gd name="T47" fmla="*/ 103 w 103"/>
                <a:gd name="T48" fmla="*/ 920 h 9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330"/>
                <a:gd name="T26" fmla="*/ 88 w 88"/>
                <a:gd name="T27" fmla="*/ 330 h 3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207"/>
                <a:gd name="T26" fmla="*/ 90 w 90"/>
                <a:gd name="T27" fmla="*/ 207 h 2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467"/>
                <a:gd name="T35" fmla="*/ 115 w 115"/>
                <a:gd name="T36" fmla="*/ 467 h 4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633"/>
                <a:gd name="T41" fmla="*/ 36 w 36"/>
                <a:gd name="T42" fmla="*/ 633 h 6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59"/>
                <a:gd name="T14" fmla="*/ 28 w 28"/>
                <a:gd name="T15" fmla="*/ 59 h 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07"/>
                <a:gd name="T23" fmla="*/ 17 w 17"/>
                <a:gd name="T24" fmla="*/ 107 h 1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4"/>
                <a:gd name="T49" fmla="*/ 0 h 568"/>
                <a:gd name="T50" fmla="*/ 294 w 294"/>
                <a:gd name="T51" fmla="*/ 568 h 5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53"/>
                <a:gd name="T14" fmla="*/ 25 w 25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41"/>
                <a:gd name="T26" fmla="*/ 29 w 29"/>
                <a:gd name="T27" fmla="*/ 141 h 1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48"/>
                <a:gd name="T23" fmla="*/ 8 w 8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11"/>
                <a:gd name="T26" fmla="*/ 44 w 44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C80D954-A20F-4AAC-841A-E813CEDF45AE}" type="datetimeFigureOut">
              <a:rPr lang="zh-TW" altLang="en-US"/>
              <a:pPr>
                <a:defRPr/>
              </a:pPr>
              <a:t>2017/4/28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2000">
                <a:solidFill>
                  <a:srgbClr val="FEFFFF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931DF6B-4240-45DF-BBFA-7754FA88041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  <a:ea typeface="微軟正黑體" panose="020B0604030504040204" pitchFamily="34" charset="-12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  <a:ea typeface="微軟正黑體" panose="020B0604030504040204" pitchFamily="34" charset="-12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  <a:ea typeface="微軟正黑體" panose="020B0604030504040204" pitchFamily="34" charset="-12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  <a:ea typeface="微軟正黑體" panose="020B0604030504040204" pitchFamily="34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Layout" Target="../diagrams/layout1.xml"/><Relationship Id="rId7" Type="http://schemas.openxmlformats.org/officeDocument/2006/relationships/hyperlink" Target="http://www.naif.org.tw&#65292;&#19979;&#36617;&#26085;&#26399;&#65306;2017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://big5.58cyjm.com/nongye/teyang/anchun/8587.shtml&#65292;&#19979;&#36617;&#26085;&#26399;&#65306;2017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.news.sina.com.tw/article/20130217/8980992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60625" y="2811463"/>
            <a:ext cx="9731375" cy="22621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106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年度走讀嘉鄉教材設計比賽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（國中組）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zh-TW" sz="6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走訪</a:t>
            </a:r>
            <a:r>
              <a:rPr lang="zh-TW" altLang="zh-TW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溪口田野間</a:t>
            </a:r>
            <a:r>
              <a:rPr lang="en-US" altLang="zh-TW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altLang="zh-TW" sz="6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altLang="zh-TW" sz="6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zh-TW" sz="6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探查</a:t>
            </a:r>
            <a:r>
              <a:rPr lang="zh-TW" altLang="zh-TW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鄉里遊學趣</a:t>
            </a:r>
            <a:br>
              <a:rPr lang="zh-TW" altLang="zh-TW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435" name="副標題 2"/>
          <p:cNvSpPr>
            <a:spLocks noGrp="1"/>
          </p:cNvSpPr>
          <p:nvPr>
            <p:ph type="subTitle" idx="1"/>
          </p:nvPr>
        </p:nvSpPr>
        <p:spPr>
          <a:xfrm>
            <a:off x="4983163" y="4519613"/>
            <a:ext cx="5781675" cy="1125537"/>
          </a:xfrm>
        </p:spPr>
        <p:txBody>
          <a:bodyPr/>
          <a:lstStyle/>
          <a:p>
            <a:pPr eaLnBrk="1" hangingPunct="1"/>
            <a:r>
              <a:rPr lang="zh-TW" altLang="en-US" sz="3200" dirty="0" smtClean="0">
                <a:solidFill>
                  <a:schemeClr val="tx1"/>
                </a:solidFill>
              </a:rPr>
              <a:t>嘉義縣大吉國中 陳俞君</a:t>
            </a:r>
          </a:p>
          <a:p>
            <a:pPr eaLnBrk="1" hangingPunct="1"/>
            <a:r>
              <a:rPr lang="zh-TW" altLang="en-US" sz="3200" dirty="0" smtClean="0">
                <a:solidFill>
                  <a:schemeClr val="tx1"/>
                </a:solidFill>
              </a:rPr>
              <a:t>嘉義縣溪口國小 張雯雯</a:t>
            </a:r>
            <a:endParaRPr lang="en-US" altLang="zh-TW" sz="3200" dirty="0" smtClean="0">
              <a:solidFill>
                <a:schemeClr val="tx1"/>
              </a:solidFill>
            </a:endParaRPr>
          </a:p>
        </p:txBody>
      </p:sp>
      <p:pic>
        <p:nvPicPr>
          <p:cNvPr id="18436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t="23335" r="25710" b="19061"/>
          <a:stretch>
            <a:fillRect/>
          </a:stretch>
        </p:blipFill>
        <p:spPr bwMode="auto">
          <a:xfrm>
            <a:off x="669925" y="3440113"/>
            <a:ext cx="3608388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圖片 4" descr="IMG_43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7" t="46770" r="41435" b="16513"/>
          <a:stretch>
            <a:fillRect/>
          </a:stretch>
        </p:blipFill>
        <p:spPr bwMode="auto">
          <a:xfrm>
            <a:off x="762000" y="771525"/>
            <a:ext cx="21240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584960" y="376238"/>
            <a:ext cx="9919653" cy="1281112"/>
          </a:xfrm>
        </p:spPr>
        <p:txBody>
          <a:bodyPr/>
          <a:lstStyle/>
          <a:p>
            <a:pPr eaLnBrk="1" hangingPunct="1"/>
            <a:r>
              <a:rPr lang="zh-TW" altLang="en-US" sz="4000" dirty="0" smtClean="0"/>
              <a:t>工廠到各家養殖場收集鵪鶉蛋後，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先靜置</a:t>
            </a:r>
            <a:r>
              <a:rPr lang="en-US" altLang="zh-TW" sz="4000" dirty="0" smtClean="0"/>
              <a:t>2-3</a:t>
            </a:r>
            <a:r>
              <a:rPr lang="zh-TW" altLang="en-US" sz="4000" dirty="0" smtClean="0"/>
              <a:t>天。</a:t>
            </a:r>
          </a:p>
        </p:txBody>
      </p:sp>
      <p:pic>
        <p:nvPicPr>
          <p:cNvPr id="2560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909763"/>
            <a:ext cx="6199187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631950" y="227013"/>
            <a:ext cx="10380663" cy="1281112"/>
          </a:xfrm>
        </p:spPr>
        <p:txBody>
          <a:bodyPr/>
          <a:lstStyle/>
          <a:p>
            <a:pPr eaLnBrk="1" hangingPunct="1"/>
            <a:r>
              <a:rPr lang="zh-TW" altLang="en-US" sz="4800" dirty="0" smtClean="0"/>
              <a:t>沖水去除灰塵及羽毛，再浸泡冷水，</a:t>
            </a:r>
            <a:r>
              <a:rPr lang="en-US" altLang="zh-TW" sz="4800" dirty="0" smtClean="0"/>
              <a:t/>
            </a:r>
            <a:br>
              <a:rPr lang="en-US" altLang="zh-TW" sz="4800" dirty="0" smtClean="0"/>
            </a:br>
            <a:r>
              <a:rPr lang="zh-TW" altLang="en-US" sz="4800" dirty="0" smtClean="0"/>
              <a:t>進行第一階段淘選</a:t>
            </a:r>
          </a:p>
        </p:txBody>
      </p:sp>
      <p:sp>
        <p:nvSpPr>
          <p:cNvPr id="26627" name="內容版面配置區 2"/>
          <p:cNvSpPr>
            <a:spLocks noGrp="1"/>
          </p:cNvSpPr>
          <p:nvPr>
            <p:ph idx="1"/>
          </p:nvPr>
        </p:nvSpPr>
        <p:spPr>
          <a:xfrm>
            <a:off x="1181100" y="5952490"/>
            <a:ext cx="6216396" cy="700088"/>
          </a:xfrm>
          <a:solidFill>
            <a:srgbClr val="FFC000"/>
          </a:solidFill>
        </p:spPr>
        <p:txBody>
          <a:bodyPr/>
          <a:lstStyle/>
          <a:p>
            <a:pPr marL="0" indent="0" eaLnBrk="1" hangingPunct="1">
              <a:buFont typeface="Wingdings 3" panose="05040102010807070707" pitchFamily="18" charset="2"/>
              <a:buNone/>
            </a:pPr>
            <a:r>
              <a:rPr lang="zh-TW" altLang="en-US" sz="3200" dirty="0"/>
              <a:t>上</a:t>
            </a:r>
            <a:r>
              <a:rPr lang="zh-TW" altLang="en-US" sz="3200" dirty="0" smtClean="0"/>
              <a:t>圖人物為採訪主角家長謝先生</a:t>
            </a:r>
          </a:p>
        </p:txBody>
      </p:sp>
      <p:grpSp>
        <p:nvGrpSpPr>
          <p:cNvPr id="26628" name="群組 6"/>
          <p:cNvGrpSpPr>
            <a:grpSpLocks/>
          </p:cNvGrpSpPr>
          <p:nvPr/>
        </p:nvGrpSpPr>
        <p:grpSpPr bwMode="auto">
          <a:xfrm>
            <a:off x="1181100" y="1905000"/>
            <a:ext cx="10323513" cy="3778250"/>
            <a:chOff x="1181101" y="1905502"/>
            <a:chExt cx="10323511" cy="3778250"/>
          </a:xfrm>
        </p:grpSpPr>
        <p:pic>
          <p:nvPicPr>
            <p:cNvPr id="26629" name="內容版面配置區 3" descr="IMG_4386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101" y="1905502"/>
              <a:ext cx="5037138" cy="377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0" name="內容版面配置區 3" descr="IMG_434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5887" y="1905502"/>
              <a:ext cx="5038725" cy="377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/>
          <p:cNvSpPr>
            <a:spLocks noGrp="1"/>
          </p:cNvSpPr>
          <p:nvPr>
            <p:ph type="title"/>
          </p:nvPr>
        </p:nvSpPr>
        <p:spPr>
          <a:xfrm>
            <a:off x="1568450" y="298450"/>
            <a:ext cx="9823450" cy="1281113"/>
          </a:xfrm>
        </p:spPr>
        <p:txBody>
          <a:bodyPr/>
          <a:lstStyle/>
          <a:p>
            <a:pPr eaLnBrk="1" hangingPunct="1"/>
            <a:r>
              <a:rPr lang="zh-TW" altLang="en-US" sz="4000" dirty="0" smtClean="0"/>
              <a:t>淘汰漂浮在水面上的劣質蛋，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開啟儲槽門，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健康的鵪鶉蛋進入輸送帶。</a:t>
            </a:r>
          </a:p>
        </p:txBody>
      </p:sp>
      <p:sp>
        <p:nvSpPr>
          <p:cNvPr id="27651" name="內容版面配置區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grpSp>
        <p:nvGrpSpPr>
          <p:cNvPr id="27652" name="群組 5"/>
          <p:cNvGrpSpPr>
            <a:grpSpLocks/>
          </p:cNvGrpSpPr>
          <p:nvPr/>
        </p:nvGrpSpPr>
        <p:grpSpPr bwMode="auto">
          <a:xfrm>
            <a:off x="957263" y="2338388"/>
            <a:ext cx="10547350" cy="3824287"/>
            <a:chOff x="957430" y="2338573"/>
            <a:chExt cx="10547182" cy="3824478"/>
          </a:xfrm>
        </p:grpSpPr>
        <p:pic>
          <p:nvPicPr>
            <p:cNvPr id="27653" name="內容版面配置區 3" descr="IMG_437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430" y="2338573"/>
              <a:ext cx="5037137" cy="377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4" name="圖片 4" descr="IMG_4387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61" y="2376487"/>
              <a:ext cx="5048751" cy="3786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1584325" y="565150"/>
            <a:ext cx="10048875" cy="1281113"/>
          </a:xfrm>
        </p:spPr>
        <p:txBody>
          <a:bodyPr/>
          <a:lstStyle/>
          <a:p>
            <a:pPr eaLnBrk="1" hangingPunct="1"/>
            <a:r>
              <a:rPr lang="zh-TW" altLang="en-US" sz="4400" dirty="0" smtClean="0"/>
              <a:t>鵪鶉蛋即將緩緩進入高溫蒸氣槽</a:t>
            </a:r>
          </a:p>
        </p:txBody>
      </p:sp>
      <p:sp>
        <p:nvSpPr>
          <p:cNvPr id="28675" name="內容版面配置區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grpSp>
        <p:nvGrpSpPr>
          <p:cNvPr id="28676" name="群組 5"/>
          <p:cNvGrpSpPr>
            <a:grpSpLocks/>
          </p:cNvGrpSpPr>
          <p:nvPr/>
        </p:nvGrpSpPr>
        <p:grpSpPr bwMode="auto">
          <a:xfrm>
            <a:off x="527050" y="2133600"/>
            <a:ext cx="11372850" cy="4175125"/>
            <a:chOff x="527719" y="2133600"/>
            <a:chExt cx="11372040" cy="4175291"/>
          </a:xfrm>
        </p:grpSpPr>
        <p:pic>
          <p:nvPicPr>
            <p:cNvPr id="28677" name="內容版面配置區 3" descr="IMG_4346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289" y="2133600"/>
              <a:ext cx="5566470" cy="4175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8" name="圖片 4" descr="IMG_434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719" y="2189454"/>
              <a:ext cx="5410423" cy="4057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2803525" y="366713"/>
            <a:ext cx="9740900" cy="1552575"/>
          </a:xfrm>
        </p:spPr>
        <p:txBody>
          <a:bodyPr/>
          <a:lstStyle/>
          <a:p>
            <a:pPr eaLnBrk="1" hangingPunct="1"/>
            <a:r>
              <a:rPr lang="zh-TW" altLang="en-US" sz="4800" smtClean="0"/>
              <a:t>這是</a:t>
            </a:r>
            <a:r>
              <a:rPr lang="en-US" altLang="zh-TW" sz="4800" smtClean="0"/>
              <a:t>100</a:t>
            </a:r>
            <a:r>
              <a:rPr lang="en-US" altLang="zh-TW" sz="4800" b="1" smtClean="0"/>
              <a:t>℃</a:t>
            </a:r>
            <a:r>
              <a:rPr lang="zh-TW" altLang="en-US" sz="4800" smtClean="0"/>
              <a:t>高溫蒸氣槽，</a:t>
            </a:r>
            <a:r>
              <a:rPr lang="en-US" altLang="zh-TW" sz="4800" smtClean="0"/>
              <a:t/>
            </a:r>
            <a:br>
              <a:rPr lang="en-US" altLang="zh-TW" sz="4800" smtClean="0"/>
            </a:br>
            <a:r>
              <a:rPr lang="zh-TW" altLang="en-US" sz="4800" smtClean="0"/>
              <a:t>是鵪鶉蛋完全熟成的重要關鍵</a:t>
            </a: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9700" name="內容版面配置區 3" descr="IMG_43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2133600"/>
            <a:ext cx="6075363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3279775" y="201613"/>
            <a:ext cx="8912225" cy="1279525"/>
          </a:xfrm>
        </p:spPr>
        <p:txBody>
          <a:bodyPr/>
          <a:lstStyle/>
          <a:p>
            <a:pPr eaLnBrk="1" hangingPunct="1"/>
            <a:r>
              <a:rPr lang="zh-TW" altLang="en-US" sz="4400" smtClean="0"/>
              <a:t>煮熟的鵪鶉蛋滾出水槽後，</a:t>
            </a:r>
            <a:r>
              <a:rPr lang="en-US" altLang="zh-TW" sz="4400" smtClean="0"/>
              <a:t/>
            </a:r>
            <a:br>
              <a:rPr lang="en-US" altLang="zh-TW" sz="4400" smtClean="0"/>
            </a:br>
            <a:r>
              <a:rPr lang="zh-TW" altLang="en-US" sz="4400" smtClean="0"/>
              <a:t>再度推上輸送帶</a:t>
            </a:r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0724" name="圖片 4" descr="IMG_43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170180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>
          <a:xfrm>
            <a:off x="2016125" y="458788"/>
            <a:ext cx="8910638" cy="1281112"/>
          </a:xfrm>
        </p:spPr>
        <p:txBody>
          <a:bodyPr/>
          <a:lstStyle/>
          <a:p>
            <a:pPr eaLnBrk="1" hangingPunct="1"/>
            <a:r>
              <a:rPr lang="zh-TW" altLang="en-US" sz="5400" smtClean="0"/>
              <a:t>翻滾吧！鳥蛋！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56550" y="2173288"/>
            <a:ext cx="4075113" cy="3551237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zh-TW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煮熟的鵪鶉蛋殼內膜較雞蛋緊密，進入圓筒型機器滾動，不僅讓蛋殼產生裂縫，也同時進行脫水。</a:t>
            </a:r>
            <a:endParaRPr lang="en-US" altLang="zh-TW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1748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419225"/>
            <a:ext cx="6938962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>
          <a:xfrm>
            <a:off x="1471613" y="249238"/>
            <a:ext cx="10442575" cy="1281112"/>
          </a:xfrm>
        </p:spPr>
        <p:txBody>
          <a:bodyPr/>
          <a:lstStyle/>
          <a:p>
            <a:pPr eaLnBrk="1" hangingPunct="1"/>
            <a:r>
              <a:rPr lang="zh-TW" altLang="en-US" sz="4000" smtClean="0"/>
              <a:t>鵪鶉蛋進入分流機器後，經過橡皮條上下震盪，讓鵪鶉蛋完全去殼，呈現潔白無瑕的最佳裝扮。</a:t>
            </a:r>
          </a:p>
        </p:txBody>
      </p:sp>
      <p:pic>
        <p:nvPicPr>
          <p:cNvPr id="32771" name="內容版面配置區 4" descr="IMG_43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t="1048"/>
          <a:stretch>
            <a:fillRect/>
          </a:stretch>
        </p:blipFill>
        <p:spPr bwMode="auto">
          <a:xfrm>
            <a:off x="3821113" y="1554163"/>
            <a:ext cx="5395912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>
          <a:xfrm>
            <a:off x="1838325" y="246063"/>
            <a:ext cx="9671050" cy="1281112"/>
          </a:xfrm>
        </p:spPr>
        <p:txBody>
          <a:bodyPr/>
          <a:lstStyle/>
          <a:p>
            <a:pPr eaLnBrk="1" hangingPunct="1"/>
            <a:r>
              <a:rPr lang="zh-TW" altLang="en-US" sz="4400" smtClean="0"/>
              <a:t>白皙的鵪鶉蛋，</a:t>
            </a:r>
            <a:r>
              <a:rPr lang="en-US" altLang="zh-TW" sz="4400" smtClean="0"/>
              <a:t/>
            </a:r>
            <a:br>
              <a:rPr lang="en-US" altLang="zh-TW" sz="4400" smtClean="0"/>
            </a:br>
            <a:r>
              <a:rPr lang="zh-TW" altLang="en-US" sz="4400" smtClean="0"/>
              <a:t>須以人工方式確認蛋殼已經完全去除，</a:t>
            </a:r>
            <a:r>
              <a:rPr lang="en-US" altLang="zh-TW" sz="4400" smtClean="0"/>
              <a:t/>
            </a:r>
            <a:br>
              <a:rPr lang="en-US" altLang="zh-TW" sz="4400" smtClean="0"/>
            </a:br>
            <a:r>
              <a:rPr lang="zh-TW" altLang="en-US" sz="4400" smtClean="0"/>
              <a:t>並著手分類蛋品大小。</a:t>
            </a:r>
          </a:p>
        </p:txBody>
      </p:sp>
      <p:pic>
        <p:nvPicPr>
          <p:cNvPr id="33795" name="內容版面配置區 3" descr="IMG_43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420938"/>
            <a:ext cx="56642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內容版面配置區 3" descr="IMG_43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492375"/>
            <a:ext cx="5557838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>
          <a:xfrm>
            <a:off x="1252728" y="266700"/>
            <a:ext cx="10309352" cy="1970088"/>
          </a:xfrm>
        </p:spPr>
        <p:txBody>
          <a:bodyPr/>
          <a:lstStyle/>
          <a:p>
            <a:pPr eaLnBrk="1" hangingPunct="1"/>
            <a:r>
              <a:rPr lang="zh-TW" altLang="en-US" sz="4000" dirty="0" smtClean="0"/>
              <a:t>螺旋桿子機台可篩選鵪鶉蛋，</a:t>
            </a:r>
            <a:r>
              <a:rPr lang="zh-TW" altLang="en-US" sz="4000" dirty="0"/>
              <a:t>依照大小</a:t>
            </a:r>
            <a:r>
              <a:rPr lang="zh-TW" altLang="en-US" sz="4000" dirty="0" smtClean="0"/>
              <a:t>分類，小顆將運送</a:t>
            </a:r>
            <a:r>
              <a:rPr lang="zh-TW" altLang="en-US" sz="4000" dirty="0"/>
              <a:t>到傳統</a:t>
            </a:r>
            <a:r>
              <a:rPr lang="zh-TW" altLang="en-US" sz="4000" dirty="0" smtClean="0"/>
              <a:t>市集，大顆送醬油</a:t>
            </a:r>
            <a:r>
              <a:rPr lang="zh-TW" altLang="en-US" sz="4000" dirty="0"/>
              <a:t>加工廠製造成</a:t>
            </a:r>
            <a:r>
              <a:rPr lang="zh-TW" altLang="en-US" sz="4000" dirty="0" smtClean="0"/>
              <a:t>鐵蛋，外銷日本的鵪鶉蛋罐頭。</a:t>
            </a:r>
          </a:p>
        </p:txBody>
      </p:sp>
      <p:pic>
        <p:nvPicPr>
          <p:cNvPr id="34820" name="內容版面配置區 3" descr="IMG_43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68" y="2397856"/>
            <a:ext cx="5422602" cy="406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058800" y="2397856"/>
            <a:ext cx="615553" cy="3611880"/>
          </a:xfrm>
          <a:prstGeom prst="rect">
            <a:avLst/>
          </a:prstGeom>
          <a:solidFill>
            <a:schemeClr val="tx1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FFC000"/>
                </a:solidFill>
              </a:rPr>
              <a:t>這是學生</a:t>
            </a:r>
            <a:r>
              <a:rPr lang="zh-TW" altLang="en-US" sz="2800" dirty="0" smtClean="0">
                <a:solidFill>
                  <a:srgbClr val="FFC000"/>
                </a:solidFill>
              </a:rPr>
              <a:t>家長</a:t>
            </a:r>
            <a:r>
              <a:rPr lang="en-US" altLang="zh-TW" sz="2800" dirty="0" smtClean="0">
                <a:solidFill>
                  <a:srgbClr val="FFC000"/>
                </a:solidFill>
              </a:rPr>
              <a:t>--</a:t>
            </a:r>
            <a:r>
              <a:rPr lang="zh-TW" altLang="en-US" sz="2800" dirty="0" smtClean="0">
                <a:solidFill>
                  <a:srgbClr val="FFC000"/>
                </a:solidFill>
              </a:rPr>
              <a:t>謝</a:t>
            </a:r>
            <a:r>
              <a:rPr lang="zh-TW" altLang="en-US" sz="2800" dirty="0" smtClean="0">
                <a:solidFill>
                  <a:srgbClr val="FFC000"/>
                </a:solidFill>
              </a:rPr>
              <a:t>媽媽</a:t>
            </a:r>
            <a:endParaRPr lang="zh-TW" altLang="en-US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1845596" y="227581"/>
            <a:ext cx="9590087" cy="4165600"/>
          </a:xfrm>
        </p:spPr>
        <p:txBody>
          <a:bodyPr/>
          <a:lstStyle/>
          <a:p>
            <a:pPr eaLnBrk="1" hangingPunct="1"/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全台最大鵪鶉蛋產量出自於嘉義縣溪口鄉，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許多學生觀察住家附近有鵪鶉養殖場，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卻對鵪鶉的認知相當模糊。</a:t>
            </a:r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本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鄉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謝先生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從事鵪鶉養殖及鵪鶉蛋管理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經過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溝通及了解，</a:t>
            </a:r>
            <a: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得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知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鵪鶉生性膽小，不像雞、鴨、鵝的飼養場可開放觀賞，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因此無法對外展示，同時兼顧養殖廠品質管控，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僅同意教師前往工廠拍攝及訪問，再將資料帶回與學生分享。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在社會領域中，其中一個單元為「地方的故事與特色」，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透過在地的鵪鶉蛋產業發展課程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除了貼近學生的平日生活，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也讓學生進而對「愛家愛鄉」引發認同。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                                     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                                     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endParaRPr lang="zh-TW" altLang="en-US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12538" y="456181"/>
            <a:ext cx="923330" cy="2554545"/>
          </a:xfrm>
          <a:prstGeom prst="rect">
            <a:avLst/>
          </a:prstGeom>
          <a:solidFill>
            <a:schemeClr val="accent1"/>
          </a:solidFill>
        </p:spPr>
        <p:txBody>
          <a:bodyPr vert="eaVert" wrap="none" rtlCol="0">
            <a:spAutoFit/>
          </a:bodyPr>
          <a:lstStyle/>
          <a:p>
            <a:r>
              <a:rPr lang="zh-TW" altLang="en-US" sz="4800" dirty="0" smtClean="0"/>
              <a:t>設計動機</a:t>
            </a:r>
            <a:endParaRPr lang="zh-TW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>
          <a:xfrm>
            <a:off x="1735138" y="266700"/>
            <a:ext cx="9209087" cy="1970088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一顆顆白胖胖的鵪鶉蛋，看似不起眼的小螺絲釘，卻為溪口鄉帶來極具重要的經濟產值，可謂</a:t>
            </a:r>
            <a:r>
              <a:rPr lang="zh-TW" altLang="en-US" dirty="0" smtClean="0">
                <a:latin typeface="+mj-ea"/>
              </a:rPr>
              <a:t>「小兵立大功」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dirty="0" smtClean="0"/>
          </a:p>
        </p:txBody>
      </p:sp>
      <p:pic>
        <p:nvPicPr>
          <p:cNvPr id="34821" name="內容版面配置區 3" descr="IMG_43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68" y="2236788"/>
            <a:ext cx="5756425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8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81445" y="742982"/>
            <a:ext cx="8911687" cy="1280890"/>
          </a:xfrm>
        </p:spPr>
        <p:txBody>
          <a:bodyPr/>
          <a:lstStyle/>
          <a:p>
            <a:r>
              <a:rPr lang="zh-TW" altLang="en-US" sz="4000" dirty="0" smtClean="0"/>
              <a:t>課堂上口頭講述，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雖然讓學生有粗略的印象，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經過教師與謝媽媽討論後，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決定從工廠帶鵪鶉蛋進到班級，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讓學生有更深刻的認識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6000" dirty="0" smtClean="0">
                <a:solidFill>
                  <a:srgbClr val="FF0000"/>
                </a:solidFill>
              </a:rPr>
              <a:t>於是</a:t>
            </a:r>
            <a:r>
              <a:rPr lang="en-US" altLang="zh-TW" sz="6000" dirty="0" smtClean="0">
                <a:solidFill>
                  <a:srgbClr val="FF0000"/>
                </a:solidFill>
              </a:rPr>
              <a:t>……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64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64057" y="507747"/>
            <a:ext cx="10488612" cy="123517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sz="3200" dirty="0" smtClean="0"/>
              <a:t>謝媽媽提供一大袋鵪鶉讓學生近距離認識鵪鶉蛋，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大家一看到鳥蛋出現在教室，紛紛好奇的詢問。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endParaRPr lang="zh-TW" altLang="en-US" sz="3200" dirty="0">
              <a:latin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r="-2085"/>
          <a:stretch/>
        </p:blipFill>
        <p:spPr>
          <a:xfrm>
            <a:off x="7959486" y="1742917"/>
            <a:ext cx="3095609" cy="492980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95960" y="2035525"/>
            <a:ext cx="835677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zh-TW" sz="2400" dirty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岳廷</a:t>
            </a:r>
            <a:r>
              <a:rPr lang="zh-TW" altLang="zh-TW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：</a:t>
            </a:r>
            <a:r>
              <a:rPr lang="zh-TW" altLang="en-US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哇</a:t>
            </a:r>
            <a:r>
              <a:rPr lang="en-US" altLang="zh-TW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..</a:t>
            </a:r>
            <a:r>
              <a:rPr lang="zh-TW" altLang="zh-TW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這</a:t>
            </a:r>
            <a:r>
              <a:rPr lang="zh-TW" altLang="en-US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不是</a:t>
            </a:r>
            <a:r>
              <a:rPr lang="zh-TW" altLang="zh-TW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我們</a:t>
            </a:r>
            <a:r>
              <a:rPr lang="zh-TW" altLang="zh-TW" sz="2400" dirty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在夜市吃的鳥蛋嗎</a:t>
            </a:r>
            <a:r>
              <a:rPr lang="zh-TW" altLang="zh-TW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？</a:t>
            </a:r>
            <a:r>
              <a:rPr lang="zh-TW" altLang="en-US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居然出現在這裡，</a:t>
            </a:r>
            <a:endParaRPr lang="en-US" altLang="zh-TW" sz="2400" dirty="0" smtClean="0">
              <a:solidFill>
                <a:srgbClr val="FF0000"/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+mj-cs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TW" sz="2400" dirty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 </a:t>
            </a:r>
            <a:r>
              <a:rPr lang="en-US" altLang="zh-TW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          </a:t>
            </a:r>
            <a:r>
              <a:rPr lang="zh-TW" altLang="zh-TW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好</a:t>
            </a:r>
            <a:r>
              <a:rPr lang="zh-TW" altLang="zh-TW" sz="2400" dirty="0">
                <a:solidFill>
                  <a:srgbClr val="FF000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+mj-cs"/>
              </a:rPr>
              <a:t>特別喔</a:t>
            </a:r>
            <a:r>
              <a:rPr lang="zh-TW" altLang="zh-TW" sz="2400" dirty="0">
                <a:solidFill>
                  <a:srgbClr val="FF0000"/>
                </a:solidFill>
                <a:latin typeface="新細明體" panose="02020500000000000000" pitchFamily="18" charset="-120"/>
                <a:cs typeface="+mj-cs"/>
              </a:rPr>
              <a:t>！</a:t>
            </a:r>
            <a:r>
              <a:rPr lang="en-US" altLang="zh-TW" sz="2400" dirty="0">
                <a:solidFill>
                  <a:srgbClr val="FF0000"/>
                </a:solidFill>
                <a:latin typeface="新細明體" panose="02020500000000000000" pitchFamily="18" charset="-120"/>
                <a:cs typeface="+mj-cs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新細明體" panose="02020500000000000000" pitchFamily="18" charset="-120"/>
                <a:cs typeface="+mj-cs"/>
              </a:rPr>
            </a:br>
            <a:r>
              <a:rPr lang="zh-TW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冠勳：原來我們吃的鳥蛋沒有脫殼之前長這樣</a:t>
            </a:r>
            <a:r>
              <a:rPr lang="zh-TW" altLang="zh-TW" sz="24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，</a:t>
            </a:r>
            <a:endParaRPr lang="en-US" altLang="zh-TW" sz="2400" dirty="0" smtClean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r>
              <a:rPr lang="en-US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en-US" altLang="zh-TW" sz="24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       </a:t>
            </a:r>
            <a:r>
              <a:rPr lang="zh-TW" altLang="zh-TW" sz="24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每</a:t>
            </a:r>
            <a:r>
              <a:rPr lang="zh-TW" altLang="zh-TW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顆</a:t>
            </a:r>
            <a:r>
              <a:rPr lang="zh-TW" altLang="zh-TW" sz="24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蛋殼</a:t>
            </a:r>
            <a:r>
              <a:rPr lang="zh-TW" altLang="en-US" sz="24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顏色</a:t>
            </a:r>
            <a:r>
              <a:rPr lang="zh-TW" altLang="zh-TW" sz="24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都長</a:t>
            </a:r>
            <a:r>
              <a:rPr lang="zh-TW" altLang="en-US" sz="24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得好</a:t>
            </a:r>
            <a:r>
              <a:rPr lang="zh-TW" altLang="zh-TW" sz="24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不一樣，</a:t>
            </a:r>
            <a:endParaRPr lang="en-US" altLang="zh-TW" sz="2400" dirty="0" smtClean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r>
              <a:rPr lang="zh-TW" altLang="en-US" sz="24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        有深有白，不像雞蛋都是全白的。</a:t>
            </a:r>
            <a:endParaRPr lang="en-US" altLang="zh-TW" sz="2400" dirty="0" smtClean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乘佑：把鳥蛋放在手上，要小心。</a:t>
            </a:r>
            <a:endParaRPr lang="en-US" altLang="zh-TW" sz="2400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00B0F0"/>
                </a:solidFill>
                <a:latin typeface="+mj-ea"/>
                <a:ea typeface="+mj-ea"/>
              </a:rPr>
              <a:t>奕軒：下次去夜市，我會告訴妹妹，</a:t>
            </a:r>
            <a:endParaRPr lang="en-US" altLang="zh-TW" sz="2400" dirty="0" smtClean="0">
              <a:solidFill>
                <a:srgbClr val="00B0F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solidFill>
                  <a:srgbClr val="00B0F0"/>
                </a:solidFill>
                <a:latin typeface="+mj-ea"/>
                <a:ea typeface="+mj-ea"/>
              </a:rPr>
              <a:t> </a:t>
            </a:r>
            <a:r>
              <a:rPr lang="en-US" altLang="zh-TW" sz="2400" dirty="0" smtClean="0">
                <a:solidFill>
                  <a:srgbClr val="00B0F0"/>
                </a:solidFill>
                <a:latin typeface="+mj-ea"/>
                <a:ea typeface="+mj-ea"/>
              </a:rPr>
              <a:t>           </a:t>
            </a:r>
            <a:r>
              <a:rPr lang="zh-TW" altLang="en-US" sz="2400" dirty="0" smtClean="0">
                <a:solidFill>
                  <a:srgbClr val="00B0F0"/>
                </a:solidFill>
                <a:latin typeface="+mj-ea"/>
                <a:ea typeface="+mj-ea"/>
              </a:rPr>
              <a:t>這個鳥蛋的全名是「</a:t>
            </a:r>
            <a:r>
              <a:rPr lang="zh-TW" altLang="en-US" sz="2400" dirty="0">
                <a:solidFill>
                  <a:srgbClr val="00B0F0"/>
                </a:solidFill>
                <a:latin typeface="+mj-ea"/>
                <a:ea typeface="+mj-ea"/>
              </a:rPr>
              <a:t>鵪鶉蛋</a:t>
            </a:r>
            <a:r>
              <a:rPr lang="zh-TW" altLang="en-US" sz="2400" dirty="0" smtClean="0">
                <a:solidFill>
                  <a:srgbClr val="00B0F0"/>
                </a:solidFill>
                <a:latin typeface="+mj-ea"/>
                <a:ea typeface="+mj-ea"/>
              </a:rPr>
              <a:t>」。</a:t>
            </a:r>
            <a:endParaRPr lang="zh-TW" altLang="en-US" sz="2400" dirty="0">
              <a:solidFill>
                <a:srgbClr val="00B0F0"/>
              </a:solidFill>
              <a:latin typeface="+mj-ea"/>
              <a:ea typeface="+mj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3868640"/>
            <a:ext cx="1507211" cy="26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6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397" y="285782"/>
            <a:ext cx="8911687" cy="1280890"/>
          </a:xfrm>
        </p:spPr>
        <p:txBody>
          <a:bodyPr/>
          <a:lstStyle/>
          <a:p>
            <a:r>
              <a:rPr lang="zh-TW" alt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我們利用綜合課時間進行鵪鶉蛋彩繪，</a:t>
            </a:r>
            <a:r>
              <a:rPr lang="en-US" altLang="zh-TW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zh-TW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zh-TW" alt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所有的小朋友都是第一次進行在這麼小顆的</a:t>
            </a:r>
            <a:r>
              <a:rPr lang="en-US" altLang="zh-TW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zh-TW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zh-TW" alt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鵪鶉蛋圖上色彩，人人皆相當興奮。</a:t>
            </a:r>
            <a:endParaRPr lang="zh-TW" alt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47" y="2166421"/>
            <a:ext cx="5068383" cy="2852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6" t="3393"/>
          <a:stretch/>
        </p:blipFill>
        <p:spPr>
          <a:xfrm>
            <a:off x="7296912" y="1768070"/>
            <a:ext cx="4475734" cy="3114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810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15101" y="584486"/>
            <a:ext cx="3981611" cy="777970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zh-TW" altLang="en-US" dirty="0" smtClean="0"/>
              <a:t>展示我們的彩蛋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3" r="28204"/>
          <a:stretch/>
        </p:blipFill>
        <p:spPr>
          <a:xfrm>
            <a:off x="1121058" y="2258568"/>
            <a:ext cx="3964881" cy="28529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90" y="3246120"/>
            <a:ext cx="5963675" cy="3355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t="7108" r="17386"/>
          <a:stretch/>
        </p:blipFill>
        <p:spPr>
          <a:xfrm>
            <a:off x="7205472" y="164592"/>
            <a:ext cx="3187944" cy="2807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758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99033" y="450374"/>
            <a:ext cx="10030968" cy="1280890"/>
          </a:xfrm>
        </p:spPr>
        <p:txBody>
          <a:bodyPr/>
          <a:lstStyle/>
          <a:p>
            <a:r>
              <a:rPr lang="zh-TW" altLang="en-US" sz="3200" dirty="0" smtClean="0"/>
              <a:t>我們將一部分的鵪鶉蛋進行彩繪，剩下的蛋用水煮熟，現場飄出陣陣鳥蛋香，吃下熱騰騰的</a:t>
            </a:r>
            <a:r>
              <a:rPr lang="zh-TW" altLang="en-US" sz="3200" dirty="0">
                <a:latin typeface="+mj-ea"/>
              </a:rPr>
              <a:t>「</a:t>
            </a:r>
            <a:r>
              <a:rPr lang="zh-TW" altLang="en-US" sz="3200" dirty="0">
                <a:solidFill>
                  <a:srgbClr val="00B0F0"/>
                </a:solidFill>
                <a:latin typeface="+mj-ea"/>
              </a:rPr>
              <a:t>精神百倍蛋</a:t>
            </a:r>
            <a:r>
              <a:rPr lang="zh-TW" altLang="en-US" sz="3200" dirty="0">
                <a:latin typeface="+mj-ea"/>
              </a:rPr>
              <a:t>」</a:t>
            </a:r>
            <a:r>
              <a:rPr lang="zh-TW" altLang="en-US" sz="3200" dirty="0" smtClean="0"/>
              <a:t>，大家立刻充滿活力、蹦蹦跳跳。</a:t>
            </a:r>
            <a:endParaRPr lang="zh-TW" altLang="en-US" sz="32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35" y="2471928"/>
            <a:ext cx="5194518" cy="292303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97" y="2590800"/>
            <a:ext cx="4983271" cy="2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61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有些同學利用煮熟的蛋進行彩繪，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脫下外殼的彩蛋，鵪鶉蛋被染色了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58" y="2053762"/>
            <a:ext cx="7757618" cy="4365326"/>
          </a:xfrm>
        </p:spPr>
      </p:pic>
    </p:spTree>
    <p:extLst>
      <p:ext uri="{BB962C8B-B14F-4D97-AF65-F5344CB8AC3E}">
        <p14:creationId xmlns:p14="http://schemas.microsoft.com/office/powerpoint/2010/main" val="3535580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8380" y="532670"/>
            <a:ext cx="8911687" cy="1280890"/>
          </a:xfrm>
        </p:spPr>
        <p:txBody>
          <a:bodyPr/>
          <a:lstStyle/>
          <a:p>
            <a:r>
              <a:rPr lang="zh-TW" altLang="en-US" dirty="0">
                <a:latin typeface="+mj-ea"/>
              </a:rPr>
              <a:t>孩子們</a:t>
            </a:r>
            <a:r>
              <a:rPr lang="zh-TW" altLang="en-US" dirty="0" smtClean="0"/>
              <a:t>還玩起</a:t>
            </a:r>
            <a:r>
              <a:rPr lang="zh-TW" altLang="en-US" dirty="0" smtClean="0">
                <a:latin typeface="+mj-ea"/>
              </a:rPr>
              <a:t>「</a:t>
            </a:r>
            <a:r>
              <a:rPr lang="zh-TW" altLang="en-US" dirty="0" smtClean="0">
                <a:solidFill>
                  <a:srgbClr val="00B0F0"/>
                </a:solidFill>
                <a:latin typeface="+mj-ea"/>
              </a:rPr>
              <a:t>立蛋</a:t>
            </a:r>
            <a:r>
              <a:rPr lang="zh-TW" altLang="en-US" dirty="0" smtClean="0">
                <a:latin typeface="+mj-ea"/>
              </a:rPr>
              <a:t>」，你們太有創意了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！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8" t="13598" r="1" b="-1989"/>
          <a:stretch/>
        </p:blipFill>
        <p:spPr>
          <a:xfrm>
            <a:off x="475488" y="1991872"/>
            <a:ext cx="5888736" cy="39067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14" y="2404872"/>
            <a:ext cx="5474789" cy="30807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42221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77941" y="166910"/>
            <a:ext cx="10062371" cy="128089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 smtClean="0"/>
              <a:t>鵪鶉蛋殼非常緊密，在煮熟之後剝殼非常容易。</a:t>
            </a:r>
            <a:r>
              <a:rPr lang="zh-TW" altLang="en-US" sz="2800" dirty="0" smtClean="0">
                <a:solidFill>
                  <a:srgbClr val="FF0000"/>
                </a:solidFill>
              </a:rPr>
              <a:t>泳紳：鵪鶉蛋殼可以剝成一條，不會斷</a:t>
            </a:r>
            <a:r>
              <a:rPr lang="zh-TW" altLang="en-US" sz="2800" dirty="0" smtClean="0">
                <a:solidFill>
                  <a:srgbClr val="FF0000"/>
                </a:solidFill>
                <a:latin typeface="+mj-ea"/>
              </a:rPr>
              <a:t>喔！</a:t>
            </a:r>
            <a:r>
              <a:rPr lang="en-US" altLang="zh-TW" sz="2800" dirty="0" smtClean="0">
                <a:solidFill>
                  <a:srgbClr val="00B0F0"/>
                </a:solidFill>
                <a:latin typeface="+mj-ea"/>
              </a:rPr>
              <a:t/>
            </a:r>
            <a:br>
              <a:rPr lang="en-US" altLang="zh-TW" sz="2800" dirty="0" smtClean="0">
                <a:solidFill>
                  <a:srgbClr val="00B0F0"/>
                </a:solidFill>
                <a:latin typeface="+mj-ea"/>
              </a:rPr>
            </a:br>
            <a:r>
              <a:rPr lang="zh-TW" altLang="en-US" sz="2800" dirty="0" smtClean="0">
                <a:solidFill>
                  <a:srgbClr val="00B0F0"/>
                </a:solidFill>
                <a:latin typeface="+mj-ea"/>
              </a:rPr>
              <a:t>妍蓁：鵪鶉蛋比雞蛋好剝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7" r="3243"/>
          <a:stretch/>
        </p:blipFill>
        <p:spPr>
          <a:xfrm>
            <a:off x="7580376" y="1839939"/>
            <a:ext cx="3538728" cy="4818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33604" r="7205" b="6621"/>
          <a:stretch/>
        </p:blipFill>
        <p:spPr>
          <a:xfrm>
            <a:off x="822960" y="2980330"/>
            <a:ext cx="6592060" cy="2597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9591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6740" y="718511"/>
            <a:ext cx="8911687" cy="1280890"/>
          </a:xfrm>
        </p:spPr>
        <p:txBody>
          <a:bodyPr/>
          <a:lstStyle/>
          <a:p>
            <a:r>
              <a:rPr lang="zh-TW" altLang="en-US" sz="3200" dirty="0" smtClean="0">
                <a:solidFill>
                  <a:schemeClr val="tx1"/>
                </a:solidFill>
              </a:rPr>
              <a:t>銘謝：</a:t>
            </a:r>
            <a:r>
              <a:rPr lang="en-US" altLang="zh-TW" sz="3200" dirty="0" smtClean="0">
                <a:solidFill>
                  <a:schemeClr val="tx1"/>
                </a:solidFill>
              </a:rPr>
              <a:t/>
            </a:r>
            <a:br>
              <a:rPr lang="en-US" altLang="zh-TW" sz="3200" dirty="0" smtClean="0">
                <a:solidFill>
                  <a:schemeClr val="tx1"/>
                </a:solidFill>
              </a:rPr>
            </a:br>
            <a:r>
              <a:rPr lang="zh-TW" altLang="en-US" sz="3200" dirty="0" smtClean="0">
                <a:solidFill>
                  <a:schemeClr val="tx1"/>
                </a:solidFill>
              </a:rPr>
              <a:t>謝大哥及謝媽媽接受我們的訪問，</a:t>
            </a:r>
            <a:r>
              <a:rPr lang="en-US" altLang="zh-TW" sz="3200" dirty="0" smtClean="0">
                <a:solidFill>
                  <a:schemeClr val="tx1"/>
                </a:solidFill>
              </a:rPr>
              <a:t/>
            </a:r>
            <a:br>
              <a:rPr lang="en-US" altLang="zh-TW" sz="3200" dirty="0" smtClean="0">
                <a:solidFill>
                  <a:schemeClr val="tx1"/>
                </a:solidFill>
              </a:rPr>
            </a:br>
            <a:r>
              <a:rPr lang="zh-TW" altLang="en-US" sz="3200" dirty="0" smtClean="0">
                <a:solidFill>
                  <a:schemeClr val="tx1"/>
                </a:solidFill>
              </a:rPr>
              <a:t>更以實際行動讓孩子體驗，</a:t>
            </a:r>
            <a:r>
              <a:rPr lang="en-US" altLang="zh-TW" sz="3200" dirty="0" smtClean="0">
                <a:solidFill>
                  <a:schemeClr val="tx1"/>
                </a:solidFill>
              </a:rPr>
              <a:t/>
            </a:r>
            <a:br>
              <a:rPr lang="en-US" altLang="zh-TW" sz="3200" dirty="0" smtClean="0">
                <a:solidFill>
                  <a:schemeClr val="tx1"/>
                </a:solidFill>
              </a:rPr>
            </a:br>
            <a:r>
              <a:rPr lang="zh-TW" altLang="en-US" sz="3200" dirty="0" smtClean="0">
                <a:solidFill>
                  <a:schemeClr val="tx1"/>
                </a:solidFill>
              </a:rPr>
              <a:t>感謝有您讓我們學習一堂難忘的課程。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8562" r="10841" b="-164"/>
          <a:stretch/>
        </p:blipFill>
        <p:spPr>
          <a:xfrm>
            <a:off x="7187185" y="358737"/>
            <a:ext cx="4389120" cy="27227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35560" r="4892" b="28372"/>
          <a:stretch/>
        </p:blipFill>
        <p:spPr>
          <a:xfrm>
            <a:off x="804672" y="3081528"/>
            <a:ext cx="4977011" cy="3456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4" t="10629" r="3851" b="2896"/>
          <a:stretch/>
        </p:blipFill>
        <p:spPr>
          <a:xfrm>
            <a:off x="6272784" y="3375475"/>
            <a:ext cx="4946904" cy="3162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6694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79693" y="368078"/>
            <a:ext cx="8911687" cy="1280890"/>
          </a:xfrm>
        </p:spPr>
        <p:txBody>
          <a:bodyPr/>
          <a:lstStyle/>
          <a:p>
            <a:r>
              <a:rPr lang="zh-TW" altLang="en-US" dirty="0" smtClean="0"/>
              <a:t>在我們的日常生活中，時常可見到下列的食物，你是否知道這些是來自何種禽</a:t>
            </a:r>
            <a:r>
              <a:rPr lang="zh-TW" altLang="en-US" dirty="0"/>
              <a:t>鳥嗎？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287" y="1901877"/>
            <a:ext cx="3334933" cy="2569539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666" r="27494" b="15708"/>
          <a:stretch/>
        </p:blipFill>
        <p:spPr>
          <a:xfrm>
            <a:off x="5084063" y="1901877"/>
            <a:ext cx="2788921" cy="4021591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446" y="1993296"/>
            <a:ext cx="3595998" cy="220163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091873" y="5923468"/>
            <a:ext cx="10658687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火鍋裡少不了的</a:t>
            </a:r>
            <a:r>
              <a:rPr lang="zh-TW" altLang="en-US" sz="2800" dirty="0"/>
              <a:t>白色</a:t>
            </a:r>
            <a:r>
              <a:rPr lang="zh-TW" altLang="en-US" sz="2800" dirty="0" smtClean="0"/>
              <a:t>鳥蛋</a:t>
            </a:r>
            <a:r>
              <a:rPr lang="zh-TW" altLang="en-US" sz="2400" dirty="0" smtClean="0"/>
              <a:t>      觀光區或超商販售</a:t>
            </a:r>
            <a:r>
              <a:rPr lang="zh-TW" altLang="en-US" sz="2400" dirty="0"/>
              <a:t>的</a:t>
            </a:r>
            <a:r>
              <a:rPr lang="zh-TW" altLang="en-US" sz="2800" dirty="0" smtClean="0"/>
              <a:t>鐵蛋          </a:t>
            </a:r>
            <a:r>
              <a:rPr lang="zh-TW" altLang="en-US" sz="2400" dirty="0" smtClean="0"/>
              <a:t>夜市</a:t>
            </a:r>
            <a:r>
              <a:rPr lang="zh-TW" altLang="en-US" sz="2800" dirty="0"/>
              <a:t>煎鳥蛋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2751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>
          <a:xfrm>
            <a:off x="2025650" y="757873"/>
            <a:ext cx="9020175" cy="1423987"/>
          </a:xfrm>
        </p:spPr>
        <p:txBody>
          <a:bodyPr/>
          <a:lstStyle/>
          <a:p>
            <a:pPr algn="ctr"/>
            <a:r>
              <a:rPr lang="zh-TW" altLang="en-US" sz="4400" dirty="0" smtClean="0"/>
              <a:t>報告</a:t>
            </a:r>
            <a:r>
              <a:rPr lang="zh-TW" altLang="en-US" sz="4400" dirty="0" smtClean="0"/>
              <a:t>完畢</a:t>
            </a:r>
            <a:r>
              <a:rPr lang="en-US" altLang="zh-TW" sz="4400" dirty="0" smtClean="0"/>
              <a:t/>
            </a:r>
            <a:br>
              <a:rPr lang="en-US" altLang="zh-TW" sz="4400" dirty="0" smtClean="0"/>
            </a:br>
            <a:r>
              <a:rPr lang="zh-TW" altLang="en-US" sz="4400" dirty="0" smtClean="0"/>
              <a:t>感謝大家</a:t>
            </a:r>
          </a:p>
        </p:txBody>
      </p:sp>
      <p:pic>
        <p:nvPicPr>
          <p:cNvPr id="44035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" t="9854" r="978" b="18068"/>
          <a:stretch/>
        </p:blipFill>
        <p:spPr bwMode="auto">
          <a:xfrm>
            <a:off x="2880710" y="2783840"/>
            <a:ext cx="7310054" cy="294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1627981" y="203581"/>
            <a:ext cx="9483725" cy="1281113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火鍋裡少不了的</a:t>
            </a:r>
            <a:r>
              <a:rPr lang="zh-TW" altLang="en-US" sz="4000" dirty="0" smtClean="0"/>
              <a:t>白色鳥蛋</a:t>
            </a:r>
            <a:r>
              <a:rPr lang="zh-TW" altLang="en-US" dirty="0" smtClean="0"/>
              <a:t>，觀光區販售的</a:t>
            </a:r>
            <a:r>
              <a:rPr lang="zh-TW" altLang="en-US" sz="4000" dirty="0" smtClean="0"/>
              <a:t>鐵蛋</a:t>
            </a:r>
            <a:r>
              <a:rPr lang="zh-TW" altLang="en-US" dirty="0" smtClean="0"/>
              <a:t>、茶葉</a:t>
            </a:r>
            <a:r>
              <a:rPr lang="zh-TW" altLang="en-US" sz="4000" dirty="0" smtClean="0"/>
              <a:t>鳥蛋</a:t>
            </a:r>
            <a:r>
              <a:rPr lang="zh-TW" altLang="en-US" dirty="0" smtClean="0"/>
              <a:t>和夜市</a:t>
            </a:r>
            <a:r>
              <a:rPr lang="zh-TW" altLang="en-US" sz="4000" dirty="0" smtClean="0"/>
              <a:t>煎鳥蛋</a:t>
            </a:r>
            <a:r>
              <a:rPr lang="zh-TW" altLang="en-US" dirty="0" smtClean="0"/>
              <a:t>，你知道它來自何種品種的禽鳥嗎？</a:t>
            </a:r>
            <a:br>
              <a:rPr lang="zh-TW" altLang="en-US" dirty="0" smtClean="0"/>
            </a:br>
            <a:endParaRPr lang="zh-TW" altLang="en-US" dirty="0" smtClean="0"/>
          </a:p>
        </p:txBody>
      </p:sp>
      <p:pic>
        <p:nvPicPr>
          <p:cNvPr id="20483" name="圖片 6" descr="P_20170425_131719_vHDR_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1" t="36433" r="11626" b="54950"/>
          <a:stretch>
            <a:fillRect/>
          </a:stretch>
        </p:blipFill>
        <p:spPr bwMode="auto">
          <a:xfrm>
            <a:off x="646113" y="2403475"/>
            <a:ext cx="38131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2416175"/>
            <a:ext cx="27447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25200" r="33733" b="34534"/>
          <a:stretch>
            <a:fillRect/>
          </a:stretch>
        </p:blipFill>
        <p:spPr bwMode="auto">
          <a:xfrm>
            <a:off x="646113" y="4619625"/>
            <a:ext cx="3806825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4743450"/>
            <a:ext cx="274637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2386013"/>
            <a:ext cx="278288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6"/>
          <a:stretch/>
        </p:blipFill>
        <p:spPr>
          <a:xfrm>
            <a:off x="8522207" y="4575122"/>
            <a:ext cx="2103121" cy="20857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8281988" y="4619625"/>
            <a:ext cx="2599372" cy="213779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1050626" y="4453539"/>
            <a:ext cx="553998" cy="2303877"/>
          </a:xfrm>
          <a:prstGeom prst="rect">
            <a:avLst/>
          </a:prstGeom>
          <a:solidFill>
            <a:srgbClr val="00B05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/>
              <a:t>我的名字叫鵪鶉</a:t>
            </a:r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643063" y="565150"/>
            <a:ext cx="8912225" cy="1281113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國內鵪鶉（禿尾毛雞）來源</a:t>
            </a:r>
          </a:p>
        </p:txBody>
      </p:sp>
      <p:graphicFrame>
        <p:nvGraphicFramePr>
          <p:cNvPr id="6" name="資料庫圖表 5"/>
          <p:cNvGraphicFramePr/>
          <p:nvPr/>
        </p:nvGraphicFramePr>
        <p:xfrm>
          <a:off x="2031999" y="719666"/>
          <a:ext cx="880257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508" name="文字方塊 6"/>
          <p:cNvSpPr txBox="1">
            <a:spLocks noChangeArrowheads="1"/>
          </p:cNvSpPr>
          <p:nvPr/>
        </p:nvSpPr>
        <p:spPr bwMode="auto">
          <a:xfrm>
            <a:off x="127000" y="6521450"/>
            <a:ext cx="6181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zh-TW" altLang="en-US" sz="1200" dirty="0">
                <a:solidFill>
                  <a:schemeClr val="tx1"/>
                </a:solidFill>
              </a:rPr>
              <a:t>參考資料：財團法人中央畜產會，</a:t>
            </a:r>
            <a:r>
              <a:rPr kumimoji="0" lang="en-US" altLang="zh-TW" sz="1200" dirty="0">
                <a:solidFill>
                  <a:schemeClr val="tx1"/>
                </a:solidFill>
                <a:hlinkClick r:id="rId7"/>
              </a:rPr>
              <a:t>http://</a:t>
            </a:r>
            <a:r>
              <a:rPr kumimoji="0" lang="en-US" altLang="zh-TW" sz="1200" dirty="0" err="1">
                <a:solidFill>
                  <a:schemeClr val="tx1"/>
                </a:solidFill>
                <a:hlinkClick r:id="rId7"/>
              </a:rPr>
              <a:t>www.naif.org.tw</a:t>
            </a:r>
            <a:r>
              <a:rPr kumimoji="0" lang="zh-TW" altLang="en-US" sz="1200" dirty="0">
                <a:solidFill>
                  <a:schemeClr val="tx1"/>
                </a:solidFill>
                <a:hlinkClick r:id="rId7"/>
              </a:rPr>
              <a:t>，下載日期：</a:t>
            </a:r>
            <a:r>
              <a:rPr kumimoji="0" lang="en-US" altLang="zh-TW" sz="1200" dirty="0">
                <a:solidFill>
                  <a:schemeClr val="tx1"/>
                </a:solidFill>
                <a:hlinkClick r:id="rId7"/>
              </a:rPr>
              <a:t>2017</a:t>
            </a:r>
            <a:r>
              <a:rPr kumimoji="0" lang="zh-TW" altLang="en-US" sz="1200" dirty="0">
                <a:solidFill>
                  <a:schemeClr val="tx1"/>
                </a:solidFill>
              </a:rPr>
              <a:t>年</a:t>
            </a:r>
            <a:r>
              <a:rPr kumimoji="0" lang="en-US" altLang="zh-TW" sz="1200" dirty="0">
                <a:solidFill>
                  <a:schemeClr val="tx1"/>
                </a:solidFill>
              </a:rPr>
              <a:t>4</a:t>
            </a:r>
            <a:r>
              <a:rPr kumimoji="0" lang="zh-TW" altLang="en-US" sz="1200" dirty="0">
                <a:solidFill>
                  <a:schemeClr val="tx1"/>
                </a:solidFill>
              </a:rPr>
              <a:t>月</a:t>
            </a:r>
            <a:r>
              <a:rPr kumimoji="0" lang="en-US" altLang="zh-TW" sz="1200" dirty="0">
                <a:solidFill>
                  <a:schemeClr val="tx1"/>
                </a:solidFill>
              </a:rPr>
              <a:t>19</a:t>
            </a:r>
            <a:r>
              <a:rPr kumimoji="0" lang="zh-TW" altLang="en-US" sz="1200" dirty="0">
                <a:solidFill>
                  <a:schemeClr val="tx1"/>
                </a:solidFill>
              </a:rPr>
              <a:t>日</a:t>
            </a:r>
          </a:p>
        </p:txBody>
      </p:sp>
      <p:sp>
        <p:nvSpPr>
          <p:cNvPr id="3" name="橢圓 2"/>
          <p:cNvSpPr/>
          <p:nvPr/>
        </p:nvSpPr>
        <p:spPr>
          <a:xfrm>
            <a:off x="8726488" y="2181225"/>
            <a:ext cx="2108200" cy="130016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03" y="2987041"/>
            <a:ext cx="3928618" cy="221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1514475" y="528638"/>
            <a:ext cx="10209213" cy="947737"/>
          </a:xfrm>
        </p:spPr>
        <p:txBody>
          <a:bodyPr/>
          <a:lstStyle/>
          <a:p>
            <a:pPr algn="ctr" eaLnBrk="1" hangingPunct="1"/>
            <a:r>
              <a:rPr lang="zh-TW" altLang="en-US" sz="4000" smtClean="0"/>
              <a:t>譽為「動物界的人蔘」、「會走的人蔘」</a:t>
            </a:r>
          </a:p>
        </p:txBody>
      </p:sp>
      <p:sp>
        <p:nvSpPr>
          <p:cNvPr id="22531" name="內容版面配置區 2"/>
          <p:cNvSpPr>
            <a:spLocks noGrp="1"/>
          </p:cNvSpPr>
          <p:nvPr>
            <p:ph idx="1"/>
          </p:nvPr>
        </p:nvSpPr>
        <p:spPr>
          <a:xfrm>
            <a:off x="1753393" y="1263015"/>
            <a:ext cx="9731375" cy="4243705"/>
          </a:xfrm>
        </p:spPr>
        <p:txBody>
          <a:bodyPr/>
          <a:lstStyle/>
          <a:p>
            <a:pPr eaLnBrk="1" hangingPunct="1"/>
            <a:r>
              <a:rPr lang="zh-TW" altLang="en-US" sz="3200" dirty="0" smtClean="0"/>
              <a:t>鵪鶉</a:t>
            </a:r>
            <a:r>
              <a:rPr lang="zh-TW" altLang="zh-TW" sz="3200" dirty="0" smtClean="0"/>
              <a:t>肉</a:t>
            </a:r>
            <a:r>
              <a:rPr lang="zh-TW" altLang="en-US" sz="3200" dirty="0" smtClean="0"/>
              <a:t>及鵪鶉</a:t>
            </a:r>
            <a:r>
              <a:rPr lang="zh-TW" altLang="zh-TW" sz="3200" dirty="0" smtClean="0"/>
              <a:t>蛋均為高級滋養品。</a:t>
            </a:r>
            <a:endParaRPr lang="en-US" altLang="zh-TW" sz="3200" dirty="0" smtClean="0"/>
          </a:p>
          <a:p>
            <a:pPr eaLnBrk="1" hangingPunct="1"/>
            <a:r>
              <a:rPr lang="zh-TW" altLang="zh-TW" sz="3200" dirty="0" smtClean="0"/>
              <a:t>蛋白質、維生素、</a:t>
            </a:r>
            <a:r>
              <a:rPr lang="zh-TW" altLang="zh-TW" sz="3200" dirty="0"/>
              <a:t>鐵和卵磷脂等</a:t>
            </a:r>
            <a:r>
              <a:rPr lang="zh-TW" altLang="zh-TW" sz="3200" dirty="0" smtClean="0"/>
              <a:t>元素含量均比雞肉高，而脂肪含量低於雞肉。</a:t>
            </a:r>
            <a:endParaRPr lang="en-US" altLang="zh-TW" sz="3200" dirty="0" smtClean="0"/>
          </a:p>
          <a:p>
            <a:pPr eaLnBrk="1" hangingPunct="1"/>
            <a:r>
              <a:rPr lang="zh-TW" altLang="zh-TW" sz="3200" dirty="0" smtClean="0"/>
              <a:t>其膽固醇含量較低，優於雞肉、</a:t>
            </a:r>
            <a:r>
              <a:rPr lang="zh-TW" altLang="en-US" sz="3200" dirty="0" smtClean="0"/>
              <a:t>雞</a:t>
            </a:r>
            <a:r>
              <a:rPr lang="zh-TW" altLang="zh-TW" sz="3200" dirty="0" smtClean="0"/>
              <a:t>蛋。</a:t>
            </a:r>
            <a:endParaRPr lang="en-US" altLang="zh-TW" sz="3200" dirty="0" smtClean="0"/>
          </a:p>
          <a:p>
            <a:pPr eaLnBrk="1" hangingPunct="1"/>
            <a:r>
              <a:rPr lang="zh-TW" altLang="zh-TW" sz="3200" dirty="0" smtClean="0"/>
              <a:t>李時珍的《本草綱目》記載</a:t>
            </a:r>
            <a:r>
              <a:rPr lang="zh-TW" altLang="en-US" sz="3200" dirty="0" smtClean="0"/>
              <a:t>，</a:t>
            </a:r>
            <a:r>
              <a:rPr lang="zh-TW" altLang="zh-TW" sz="3200" dirty="0" smtClean="0"/>
              <a:t>它具有</a:t>
            </a:r>
            <a:r>
              <a:rPr lang="zh-TW" altLang="en-US" sz="3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zh-TW" sz="3200" dirty="0" smtClean="0"/>
              <a:t>補五臟，益中氣，實筋骨，耐寒暑，清熱法</a:t>
            </a:r>
            <a:r>
              <a:rPr lang="en-US" altLang="zh-TW" sz="3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zh-TW" sz="3200" dirty="0" smtClean="0"/>
              <a:t>等功能</a:t>
            </a:r>
            <a:r>
              <a:rPr lang="zh-TW" altLang="en-US" sz="3200" dirty="0" smtClean="0"/>
              <a:t>，提供</a:t>
            </a:r>
            <a:r>
              <a:rPr lang="zh-TW" altLang="zh-TW" sz="3200" dirty="0" smtClean="0"/>
              <a:t>很好的療效。</a:t>
            </a:r>
          </a:p>
          <a:p>
            <a:pPr eaLnBrk="1" hangingPunct="1"/>
            <a:endParaRPr lang="zh-TW" altLang="zh-TW" sz="3200" dirty="0" smtClean="0"/>
          </a:p>
          <a:p>
            <a:pPr eaLnBrk="1" hangingPunct="1"/>
            <a:endParaRPr lang="zh-TW" altLang="en-US" sz="3200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21712" r="52854" b="9889"/>
          <a:stretch/>
        </p:blipFill>
        <p:spPr>
          <a:xfrm>
            <a:off x="4907281" y="4632960"/>
            <a:ext cx="2600959" cy="21132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1760" y="636667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200" dirty="0"/>
              <a:t>資料來源</a:t>
            </a:r>
            <a:r>
              <a:rPr lang="zh-TW" altLang="en-US" sz="1200" dirty="0" smtClean="0"/>
              <a:t>：</a:t>
            </a:r>
            <a:r>
              <a:rPr lang="en-US" altLang="zh-TW" sz="1200" dirty="0"/>
              <a:t>https://</a:t>
            </a:r>
            <a:r>
              <a:rPr lang="en-US" altLang="zh-TW" sz="1200" dirty="0" err="1"/>
              <a:t>kknews.cc</a:t>
            </a:r>
            <a:r>
              <a:rPr lang="en-US" altLang="zh-TW" sz="1200" dirty="0"/>
              <a:t>/</a:t>
            </a:r>
            <a:r>
              <a:rPr lang="en-US" altLang="zh-TW" sz="1200" dirty="0" err="1"/>
              <a:t>zh-tw</a:t>
            </a:r>
            <a:r>
              <a:rPr lang="en-US" altLang="zh-TW" sz="1200" dirty="0"/>
              <a:t>/health/</a:t>
            </a:r>
            <a:r>
              <a:rPr lang="en-US" altLang="zh-TW" sz="1200" dirty="0" err="1"/>
              <a:t>nm5oyv8.html</a:t>
            </a:r>
            <a:endParaRPr lang="en-US" altLang="zh-TW" sz="1200" dirty="0"/>
          </a:p>
          <a:p>
            <a:r>
              <a:rPr lang="zh-TW" altLang="en-US" sz="1200" dirty="0"/>
              <a:t>                 下載日期：</a:t>
            </a:r>
            <a:r>
              <a:rPr lang="en-US" altLang="zh-TW" sz="1200" dirty="0"/>
              <a:t>2017</a:t>
            </a:r>
            <a:r>
              <a:rPr lang="zh-TW" altLang="en-US" sz="1200" dirty="0"/>
              <a:t>年</a:t>
            </a:r>
            <a:r>
              <a:rPr lang="en-US" altLang="zh-TW" sz="1200" dirty="0"/>
              <a:t>4</a:t>
            </a:r>
            <a:r>
              <a:rPr lang="zh-TW" altLang="en-US" sz="1200" dirty="0"/>
              <a:t>月</a:t>
            </a:r>
            <a:r>
              <a:rPr lang="en-US" altLang="zh-TW" sz="1200" dirty="0"/>
              <a:t>15</a:t>
            </a:r>
            <a:r>
              <a:rPr lang="zh-TW" altLang="en-US" sz="1200" dirty="0"/>
              <a:t>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815299"/>
              </p:ext>
            </p:extLst>
          </p:nvPr>
        </p:nvGraphicFramePr>
        <p:xfrm>
          <a:off x="402336" y="-138242"/>
          <a:ext cx="11329415" cy="5001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 bwMode="auto">
          <a:xfrm>
            <a:off x="4638274" y="157531"/>
            <a:ext cx="3449085" cy="65437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  <a:ea typeface="微軟正黑體" panose="020B0604030504040204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0" lang="zh-TW" altLang="en-US" dirty="0" smtClean="0"/>
              <a:t>鵪鶉成長變化</a:t>
            </a:r>
            <a:endParaRPr kumimoji="0"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183353" y="3821942"/>
            <a:ext cx="9341019" cy="253607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鵪鶉為茶褐色，是一種小型野生候鳥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 smtClean="0"/>
              <a:t>圖</a:t>
            </a:r>
            <a:r>
              <a:rPr lang="en-US" altLang="zh-TW" dirty="0" smtClean="0"/>
              <a:t>1</a:t>
            </a:r>
            <a:r>
              <a:rPr lang="zh-TW" altLang="en-US" dirty="0" smtClean="0"/>
              <a:t>：鵪鶉</a:t>
            </a:r>
            <a:r>
              <a:rPr lang="zh-TW" altLang="en-US" dirty="0"/>
              <a:t>孵化期為</a:t>
            </a:r>
            <a:r>
              <a:rPr lang="en-US" altLang="zh-TW" dirty="0"/>
              <a:t>16-17</a:t>
            </a:r>
            <a:r>
              <a:rPr lang="zh-TW" altLang="en-US" dirty="0" smtClean="0"/>
              <a:t>天。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 smtClean="0"/>
              <a:t>圖</a:t>
            </a:r>
            <a:r>
              <a:rPr lang="en-US" altLang="zh-TW" dirty="0" smtClean="0"/>
              <a:t>2</a:t>
            </a:r>
            <a:r>
              <a:rPr lang="zh-TW" altLang="en-US" dirty="0" smtClean="0"/>
              <a:t>：</a:t>
            </a:r>
            <a:r>
              <a:rPr lang="en-US" altLang="zh-TW" dirty="0" smtClean="0"/>
              <a:t>40</a:t>
            </a:r>
            <a:r>
              <a:rPr lang="zh-TW" altLang="en-US" dirty="0"/>
              <a:t>日齡前為幼鶉。小鵪鶉出殼雛毛干后，就可放入小型木製育雛箱內</a:t>
            </a:r>
            <a:r>
              <a:rPr lang="zh-TW" altLang="en-US" dirty="0" smtClean="0"/>
              <a:t>飼養。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 smtClean="0"/>
              <a:t>圖</a:t>
            </a:r>
            <a:r>
              <a:rPr lang="en-US" altLang="zh-TW" dirty="0" smtClean="0"/>
              <a:t>3</a:t>
            </a:r>
            <a:r>
              <a:rPr lang="zh-TW" altLang="en-US" dirty="0" smtClean="0"/>
              <a:t>：</a:t>
            </a:r>
            <a:r>
              <a:rPr lang="zh-TW" altLang="en-US" dirty="0"/>
              <a:t>換</a:t>
            </a:r>
            <a:r>
              <a:rPr lang="zh-TW" altLang="en-US" dirty="0" smtClean="0"/>
              <a:t>羽期，就</a:t>
            </a:r>
            <a:r>
              <a:rPr lang="zh-TW" altLang="en-US" dirty="0"/>
              <a:t>像是轉</a:t>
            </a:r>
            <a:r>
              <a:rPr lang="zh-TW" altLang="en-US" dirty="0" smtClean="0"/>
              <a:t>大人的階段。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 smtClean="0"/>
              <a:t>圖</a:t>
            </a:r>
            <a:r>
              <a:rPr lang="en-US" altLang="zh-TW" dirty="0" smtClean="0"/>
              <a:t>4</a:t>
            </a:r>
            <a:r>
              <a:rPr lang="zh-TW" altLang="en-US" dirty="0" smtClean="0"/>
              <a:t>：</a:t>
            </a:r>
            <a:r>
              <a:rPr lang="en-US" altLang="zh-TW" dirty="0"/>
              <a:t>40</a:t>
            </a:r>
            <a:r>
              <a:rPr lang="zh-TW" altLang="en-US" dirty="0"/>
              <a:t>日齡後母鵪鶉即轉為產蛋期。母鵪鶉從喉至胸有斑點，公鵪鶉胸部毛色深無斑點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/>
              <a:t> </a:t>
            </a:r>
            <a:r>
              <a:rPr lang="zh-TW" altLang="en-US" dirty="0" smtClean="0"/>
              <a:t>        此圖為母鵪鶉。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5437421" y="6581001"/>
            <a:ext cx="6857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參考</a:t>
            </a:r>
            <a:r>
              <a:rPr lang="zh-TW" altLang="en-US" sz="1200" dirty="0" smtClean="0"/>
              <a:t>來源：</a:t>
            </a:r>
            <a:r>
              <a:rPr lang="en-US" altLang="zh-TW" sz="1200" dirty="0">
                <a:hlinkClick r:id="rId7"/>
              </a:rPr>
              <a:t>http://</a:t>
            </a:r>
            <a:r>
              <a:rPr lang="en-US" altLang="zh-TW" sz="1200" dirty="0" err="1" smtClean="0">
                <a:hlinkClick r:id="rId7"/>
              </a:rPr>
              <a:t>big5.58cyjm.com</a:t>
            </a:r>
            <a:r>
              <a:rPr lang="en-US" altLang="zh-TW" sz="1200" dirty="0" smtClean="0">
                <a:hlinkClick r:id="rId7"/>
              </a:rPr>
              <a:t>/</a:t>
            </a:r>
            <a:r>
              <a:rPr lang="en-US" altLang="zh-TW" sz="1200" dirty="0" err="1" smtClean="0">
                <a:hlinkClick r:id="rId7"/>
              </a:rPr>
              <a:t>nongye</a:t>
            </a:r>
            <a:r>
              <a:rPr lang="en-US" altLang="zh-TW" sz="1200" dirty="0" smtClean="0">
                <a:hlinkClick r:id="rId7"/>
              </a:rPr>
              <a:t>/</a:t>
            </a:r>
            <a:r>
              <a:rPr lang="en-US" altLang="zh-TW" sz="1200" dirty="0" err="1" smtClean="0">
                <a:hlinkClick r:id="rId7"/>
              </a:rPr>
              <a:t>teyang</a:t>
            </a:r>
            <a:r>
              <a:rPr lang="en-US" altLang="zh-TW" sz="1200" dirty="0" smtClean="0">
                <a:hlinkClick r:id="rId7"/>
              </a:rPr>
              <a:t>/</a:t>
            </a:r>
            <a:r>
              <a:rPr lang="en-US" altLang="zh-TW" sz="1200" dirty="0" err="1" smtClean="0">
                <a:hlinkClick r:id="rId7"/>
              </a:rPr>
              <a:t>anchun</a:t>
            </a:r>
            <a:r>
              <a:rPr lang="en-US" altLang="zh-TW" sz="1200" dirty="0" smtClean="0">
                <a:hlinkClick r:id="rId7"/>
              </a:rPr>
              <a:t>/</a:t>
            </a:r>
            <a:r>
              <a:rPr lang="en-US" altLang="zh-TW" sz="1200" dirty="0" err="1" smtClean="0">
                <a:hlinkClick r:id="rId7"/>
              </a:rPr>
              <a:t>8587.shtml</a:t>
            </a:r>
            <a:r>
              <a:rPr lang="zh-TW" altLang="en-US" sz="1200" dirty="0" smtClean="0">
                <a:hlinkClick r:id="rId7"/>
              </a:rPr>
              <a:t>，下載日期：</a:t>
            </a:r>
            <a:r>
              <a:rPr lang="en-US" altLang="zh-TW" sz="1200" dirty="0" smtClean="0">
                <a:hlinkClick r:id="rId7"/>
              </a:rPr>
              <a:t>2017</a:t>
            </a:r>
            <a:r>
              <a:rPr lang="zh-TW" altLang="en-US" sz="1200" dirty="0" smtClean="0"/>
              <a:t>年</a:t>
            </a:r>
            <a:r>
              <a:rPr lang="en-US" altLang="zh-TW" sz="1200" dirty="0" smtClean="0"/>
              <a:t>4</a:t>
            </a:r>
            <a:r>
              <a:rPr lang="zh-TW" altLang="en-US" sz="1200" dirty="0" smtClean="0"/>
              <a:t>月</a:t>
            </a:r>
            <a:r>
              <a:rPr lang="en-US" altLang="zh-TW" sz="1200" dirty="0" smtClean="0"/>
              <a:t>25</a:t>
            </a:r>
            <a:r>
              <a:rPr lang="zh-TW" altLang="en-US" sz="1200" dirty="0" smtClean="0"/>
              <a:t>日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392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2336800" y="415925"/>
            <a:ext cx="8910638" cy="1281113"/>
          </a:xfrm>
        </p:spPr>
        <p:txBody>
          <a:bodyPr/>
          <a:lstStyle/>
          <a:p>
            <a:pPr algn="ctr" eaLnBrk="1" hangingPunct="1"/>
            <a:r>
              <a:rPr lang="zh-TW" altLang="en-US" sz="5400" dirty="0" smtClean="0"/>
              <a:t>溪口是鵪鶉蛋的故鄉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endParaRPr lang="zh-TW" altLang="en-US" sz="5400" dirty="0" smtClean="0"/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>
          <a:xfrm>
            <a:off x="1264285" y="929323"/>
            <a:ext cx="10587038" cy="4379912"/>
          </a:xfrm>
        </p:spPr>
        <p:txBody>
          <a:bodyPr/>
          <a:lstStyle/>
          <a:p>
            <a:pPr eaLnBrk="1" hangingPunct="1"/>
            <a:endParaRPr lang="en-US" altLang="zh-TW" sz="2000" dirty="0" smtClean="0"/>
          </a:p>
          <a:p>
            <a:pPr eaLnBrk="1" hangingPunct="1"/>
            <a:r>
              <a:rPr lang="zh-TW" altLang="en-US" sz="3600" dirty="0" smtClean="0"/>
              <a:t>溪口鄉養殖鵪鶉鳥已經有</a:t>
            </a:r>
            <a:r>
              <a:rPr lang="en-US" altLang="zh-TW" sz="3600" dirty="0" smtClean="0"/>
              <a:t>40</a:t>
            </a:r>
            <a:r>
              <a:rPr lang="zh-TW" altLang="en-US" sz="3600" dirty="0" smtClean="0"/>
              <a:t>年以上歷史。</a:t>
            </a:r>
            <a:endParaRPr lang="en-US" altLang="zh-TW" sz="3600" dirty="0" smtClean="0"/>
          </a:p>
          <a:p>
            <a:pPr eaLnBrk="1" hangingPunct="1"/>
            <a:r>
              <a:rPr lang="zh-TW" altLang="en-US" sz="3600" dirty="0" smtClean="0"/>
              <a:t>嘉義縣溪口鄉是全國鵪鶉蛋的大本營，每天可以生產大約</a:t>
            </a:r>
            <a:r>
              <a:rPr lang="en-US" altLang="zh-TW" sz="3600" dirty="0" smtClean="0"/>
              <a:t>60</a:t>
            </a:r>
            <a:r>
              <a:rPr lang="zh-TW" altLang="en-US" sz="3600" dirty="0" smtClean="0"/>
              <a:t>萬顆，</a:t>
            </a:r>
            <a:r>
              <a:rPr lang="en-US" altLang="zh-TW" sz="3600" dirty="0" smtClean="0"/>
              <a:t>1</a:t>
            </a:r>
            <a:r>
              <a:rPr lang="zh-TW" altLang="en-US" sz="3600" dirty="0" smtClean="0"/>
              <a:t>年就有</a:t>
            </a:r>
            <a:r>
              <a:rPr lang="en-US" altLang="zh-TW" sz="3600" dirty="0" smtClean="0"/>
              <a:t>2</a:t>
            </a:r>
            <a:r>
              <a:rPr lang="zh-TW" altLang="en-US" sz="3600" dirty="0" smtClean="0"/>
              <a:t>億</a:t>
            </a:r>
            <a:r>
              <a:rPr lang="en-US" altLang="zh-TW" sz="3600" dirty="0" smtClean="0"/>
              <a:t>1</a:t>
            </a:r>
            <a:r>
              <a:rPr lang="zh-TW" altLang="en-US" sz="3600" dirty="0" smtClean="0"/>
              <a:t>千</a:t>
            </a:r>
            <a:r>
              <a:rPr lang="en-US" altLang="zh-TW" sz="3600" dirty="0" smtClean="0"/>
              <a:t>9</a:t>
            </a:r>
            <a:r>
              <a:rPr lang="zh-TW" altLang="en-US" sz="3600" dirty="0" smtClean="0"/>
              <a:t>百萬顆，以每顆</a:t>
            </a:r>
            <a:r>
              <a:rPr lang="en-US" altLang="zh-TW" sz="3600" dirty="0" smtClean="0"/>
              <a:t>0.9</a:t>
            </a:r>
            <a:r>
              <a:rPr lang="zh-TW" altLang="en-US" sz="3600" dirty="0" smtClean="0"/>
              <a:t>元到</a:t>
            </a:r>
            <a:r>
              <a:rPr lang="en-US" altLang="zh-TW" sz="3600" dirty="0" smtClean="0"/>
              <a:t>1</a:t>
            </a:r>
            <a:r>
              <a:rPr lang="zh-TW" altLang="en-US" sz="3600" dirty="0" smtClean="0"/>
              <a:t>元計算，等於就是</a:t>
            </a:r>
            <a:r>
              <a:rPr lang="en-US" altLang="zh-TW" sz="3600" dirty="0" smtClean="0"/>
              <a:t>2</a:t>
            </a:r>
            <a:r>
              <a:rPr lang="zh-TW" altLang="en-US" sz="3600" dirty="0" smtClean="0"/>
              <a:t>億元的年產值。</a:t>
            </a:r>
            <a:endParaRPr lang="en-US" altLang="zh-TW" sz="3600" dirty="0" smtClean="0"/>
          </a:p>
          <a:p>
            <a:pPr eaLnBrk="1" hangingPunct="1"/>
            <a:r>
              <a:rPr lang="zh-TW" altLang="en-US" sz="3600" dirty="0" smtClean="0"/>
              <a:t>知名的淡水鐵蛋有</a:t>
            </a:r>
            <a:r>
              <a:rPr lang="en-US" altLang="zh-TW" sz="3600" dirty="0" smtClean="0"/>
              <a:t>1/3</a:t>
            </a:r>
            <a:r>
              <a:rPr lang="zh-TW" altLang="en-US" sz="3600" dirty="0" smtClean="0"/>
              <a:t>都來自於嘉義縣溪口鄉。</a:t>
            </a:r>
            <a:endParaRPr lang="en-US" altLang="zh-TW" sz="3600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885" y="4407408"/>
            <a:ext cx="3586003" cy="219551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91440" y="6227064"/>
            <a:ext cx="4870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/>
              <a:t>資料來源：</a:t>
            </a:r>
            <a:r>
              <a:rPr lang="en-US" altLang="zh-TW" sz="1200" dirty="0">
                <a:hlinkClick r:id="rId3"/>
              </a:rPr>
              <a:t>http://</a:t>
            </a:r>
            <a:r>
              <a:rPr lang="en-US" altLang="zh-TW" sz="1200" dirty="0" err="1" smtClean="0">
                <a:hlinkClick r:id="rId3"/>
              </a:rPr>
              <a:t>m.news.sina.com.tw</a:t>
            </a:r>
            <a:r>
              <a:rPr lang="en-US" altLang="zh-TW" sz="1200" dirty="0" smtClean="0">
                <a:hlinkClick r:id="rId3"/>
              </a:rPr>
              <a:t>/article/20130217/</a:t>
            </a:r>
            <a:r>
              <a:rPr lang="en-US" altLang="zh-TW" sz="1200" dirty="0" err="1" smtClean="0">
                <a:hlinkClick r:id="rId3"/>
              </a:rPr>
              <a:t>8980992.html</a:t>
            </a:r>
            <a:endParaRPr lang="en-US" altLang="zh-TW" sz="1200" dirty="0" smtClean="0"/>
          </a:p>
          <a:p>
            <a:r>
              <a:rPr lang="zh-TW" altLang="en-US" sz="1200" dirty="0" smtClean="0"/>
              <a:t>                 下載日期：</a:t>
            </a:r>
            <a:r>
              <a:rPr lang="en-US" altLang="zh-TW" sz="1200" dirty="0" smtClean="0"/>
              <a:t>2017</a:t>
            </a:r>
            <a:r>
              <a:rPr lang="zh-TW" altLang="en-US" sz="1200" dirty="0" smtClean="0"/>
              <a:t>年</a:t>
            </a:r>
            <a:r>
              <a:rPr lang="en-US" altLang="zh-TW" sz="1200" dirty="0" smtClean="0"/>
              <a:t>4</a:t>
            </a:r>
            <a:r>
              <a:rPr lang="zh-TW" altLang="en-US" sz="1200" dirty="0" smtClean="0"/>
              <a:t>月</a:t>
            </a:r>
            <a:r>
              <a:rPr lang="en-US" altLang="zh-TW" sz="1200" dirty="0" smtClean="0"/>
              <a:t>15</a:t>
            </a:r>
            <a:r>
              <a:rPr lang="zh-TW" altLang="en-US" sz="1200" dirty="0" smtClean="0"/>
              <a:t>日</a:t>
            </a:r>
            <a:endParaRPr lang="zh-TW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1781175" y="319088"/>
            <a:ext cx="9515475" cy="1281112"/>
          </a:xfrm>
        </p:spPr>
        <p:txBody>
          <a:bodyPr/>
          <a:lstStyle/>
          <a:p>
            <a:pPr eaLnBrk="1" hangingPunct="1"/>
            <a:r>
              <a:rPr lang="zh-TW" altLang="en-US" sz="4400" dirty="0" smtClean="0"/>
              <a:t>每隻鵪鶉鳥</a:t>
            </a:r>
            <a:r>
              <a:rPr lang="en-US" altLang="zh-TW" sz="4400" dirty="0" smtClean="0"/>
              <a:t>1</a:t>
            </a:r>
            <a:r>
              <a:rPr lang="zh-TW" altLang="en-US" sz="4400" dirty="0" smtClean="0"/>
              <a:t>天只會產</a:t>
            </a:r>
            <a:r>
              <a:rPr lang="en-US" altLang="zh-TW" sz="4400" dirty="0" smtClean="0"/>
              <a:t>1</a:t>
            </a:r>
            <a:r>
              <a:rPr lang="zh-TW" altLang="en-US" sz="4400" dirty="0" smtClean="0"/>
              <a:t>顆蛋，</a:t>
            </a:r>
            <a:r>
              <a:rPr lang="en-US" altLang="zh-TW" sz="4400" dirty="0" smtClean="0"/>
              <a:t/>
            </a:r>
            <a:br>
              <a:rPr lang="en-US" altLang="zh-TW" sz="4400" dirty="0" smtClean="0"/>
            </a:br>
            <a:r>
              <a:rPr lang="zh-TW" altLang="en-US" sz="4400" dirty="0" smtClean="0"/>
              <a:t>終其一生產下約</a:t>
            </a:r>
            <a:r>
              <a:rPr lang="en-US" altLang="zh-TW" sz="4400" dirty="0" smtClean="0"/>
              <a:t>365</a:t>
            </a:r>
            <a:r>
              <a:rPr lang="zh-TW" altLang="en-US" sz="4400" dirty="0" smtClean="0"/>
              <a:t>顆蛋。</a:t>
            </a:r>
          </a:p>
        </p:txBody>
      </p:sp>
      <p:pic>
        <p:nvPicPr>
          <p:cNvPr id="24579" name="內容版面配置區 3" descr="IMG_43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" y="2174240"/>
            <a:ext cx="5989638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摺角紙張 4"/>
          <p:cNvSpPr/>
          <p:nvPr/>
        </p:nvSpPr>
        <p:spPr>
          <a:xfrm>
            <a:off x="6797040" y="2755900"/>
            <a:ext cx="5201920" cy="2392363"/>
          </a:xfrm>
          <a:prstGeom prst="foldedCorner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400" dirty="0" smtClean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 smtClean="0">
                <a:solidFill>
                  <a:schemeClr val="tx1"/>
                </a:solidFill>
              </a:rPr>
              <a:t>現場報導：</a:t>
            </a:r>
            <a:endParaRPr kumimoji="0" lang="en-US" altLang="zh-TW" sz="2400" dirty="0" smtClean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 smtClean="0">
                <a:solidFill>
                  <a:schemeClr val="tx1"/>
                </a:solidFill>
              </a:rPr>
              <a:t>這是溪口鄉謝大哥的鵪鶉蛋工廠，</a:t>
            </a:r>
            <a:endParaRPr kumimoji="0" lang="en-US" altLang="zh-TW" sz="2400" dirty="0" smtClean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 smtClean="0">
                <a:solidFill>
                  <a:schemeClr val="tx1"/>
                </a:solidFill>
              </a:rPr>
              <a:t>謝大哥每日清晨</a:t>
            </a:r>
            <a:r>
              <a:rPr kumimoji="0" lang="en-US" altLang="zh-TW" sz="2400" dirty="0" smtClean="0">
                <a:solidFill>
                  <a:schemeClr val="tx1"/>
                </a:solidFill>
              </a:rPr>
              <a:t>4</a:t>
            </a:r>
            <a:r>
              <a:rPr kumimoji="0" lang="zh-TW" altLang="en-US" sz="2400" dirty="0" smtClean="0">
                <a:solidFill>
                  <a:schemeClr val="tx1"/>
                </a:solidFill>
              </a:rPr>
              <a:t>時</a:t>
            </a:r>
            <a:r>
              <a:rPr kumimoji="0" lang="en-US" altLang="zh-TW" sz="2400" dirty="0" smtClean="0">
                <a:solidFill>
                  <a:schemeClr val="tx1"/>
                </a:solidFill>
              </a:rPr>
              <a:t>10</a:t>
            </a:r>
            <a:r>
              <a:rPr kumimoji="0" lang="zh-TW" altLang="en-US" sz="2400" dirty="0" smtClean="0">
                <a:solidFill>
                  <a:schemeClr val="tx1"/>
                </a:solidFill>
              </a:rPr>
              <a:t>分準時到工廠，</a:t>
            </a:r>
            <a:endParaRPr kumimoji="0" lang="en-US" altLang="zh-TW" sz="2400" dirty="0" smtClean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 smtClean="0">
                <a:solidFill>
                  <a:schemeClr val="tx1"/>
                </a:solidFill>
              </a:rPr>
              <a:t>每天出貨的鵪鶉蛋量將近幾十萬斤，</a:t>
            </a:r>
            <a:endParaRPr kumimoji="0" lang="en-US" altLang="zh-TW" sz="2400" dirty="0" smtClean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 smtClean="0">
                <a:solidFill>
                  <a:schemeClr val="tx1"/>
                </a:solidFill>
              </a:rPr>
              <a:t>因此必須早起才得以交付蛋品給廠商。</a:t>
            </a:r>
            <a:endParaRPr kumimoji="0" lang="en-US" altLang="zh-TW" sz="2400" dirty="0" smtClean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1128</TotalTime>
  <Words>920</Words>
  <Application>Microsoft Office PowerPoint</Application>
  <PresentationFormat>寬螢幕</PresentationFormat>
  <Paragraphs>86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6" baseType="lpstr">
      <vt:lpstr>微軟正黑體</vt:lpstr>
      <vt:lpstr>新細明體</vt:lpstr>
      <vt:lpstr>Arial</vt:lpstr>
      <vt:lpstr>Century Gothic</vt:lpstr>
      <vt:lpstr>Wingdings 3</vt:lpstr>
      <vt:lpstr>絲縷</vt:lpstr>
      <vt:lpstr>106年度走讀嘉鄉教材設計比賽 （國中組）  走訪溪口田野間   探查鄉里遊學趣 </vt:lpstr>
      <vt:lpstr>全台最大鵪鶉蛋產量出自於嘉義縣溪口鄉， 許多學生觀察住家附近有鵪鶉養殖場， 卻對鵪鶉的認知相當模糊。  本鄉謝先生從事鵪鶉養殖及鵪鶉蛋管理， 經過溝通及了解， 得知鵪鶉生性膽小，不像雞、鴨、鵝的飼養場可開放觀賞， 因此無法對外展示，同時兼顧養殖廠品質管控， 僅同意教師前往工廠拍攝及訪問，再將資料帶回與學生分享。  在社會領域中，其中一個單元為「地方的故事與特色」， 透過在地的鵪鶉蛋產業發展課程 除了貼近學生的平日生活， 也讓學生進而對「愛家愛鄉」引發認同。                                                                                     </vt:lpstr>
      <vt:lpstr>在我們的日常生活中，時常可見到下列的食物，你是否知道這些是來自何種禽鳥嗎？</vt:lpstr>
      <vt:lpstr>火鍋裡少不了的白色鳥蛋，觀光區販售的鐵蛋、茶葉鳥蛋和夜市煎鳥蛋，你知道它來自何種品種的禽鳥嗎？ </vt:lpstr>
      <vt:lpstr>國內鵪鶉（禿尾毛雞）來源</vt:lpstr>
      <vt:lpstr>譽為「動物界的人蔘」、「會走的人蔘」</vt:lpstr>
      <vt:lpstr>PowerPoint 簡報</vt:lpstr>
      <vt:lpstr>溪口是鵪鶉蛋的故鄉 </vt:lpstr>
      <vt:lpstr>每隻鵪鶉鳥1天只會產1顆蛋， 終其一生產下約365顆蛋。</vt:lpstr>
      <vt:lpstr>工廠到各家養殖場收集鵪鶉蛋後， 先靜置2-3天。</vt:lpstr>
      <vt:lpstr>沖水去除灰塵及羽毛，再浸泡冷水， 進行第一階段淘選</vt:lpstr>
      <vt:lpstr>淘汰漂浮在水面上的劣質蛋， 開啟儲槽門， 健康的鵪鶉蛋進入輸送帶。</vt:lpstr>
      <vt:lpstr>鵪鶉蛋即將緩緩進入高溫蒸氣槽</vt:lpstr>
      <vt:lpstr>這是100℃高溫蒸氣槽， 是鵪鶉蛋完全熟成的重要關鍵</vt:lpstr>
      <vt:lpstr>煮熟的鵪鶉蛋滾出水槽後， 再度推上輸送帶</vt:lpstr>
      <vt:lpstr>翻滾吧！鳥蛋！</vt:lpstr>
      <vt:lpstr>鵪鶉蛋進入分流機器後，經過橡皮條上下震盪，讓鵪鶉蛋完全去殼，呈現潔白無瑕的最佳裝扮。</vt:lpstr>
      <vt:lpstr>白皙的鵪鶉蛋， 須以人工方式確認蛋殼已經完全去除， 並著手分類蛋品大小。</vt:lpstr>
      <vt:lpstr>螺旋桿子機台可篩選鵪鶉蛋，依照大小分類，小顆將運送到傳統市集，大顆送醬油加工廠製造成鐵蛋，外銷日本的鵪鶉蛋罐頭。</vt:lpstr>
      <vt:lpstr>一顆顆白胖胖的鵪鶉蛋，看似不起眼的小螺絲釘，卻為溪口鄉帶來極具重要的經濟產值，可謂「小兵立大功」。</vt:lpstr>
      <vt:lpstr>課堂上口頭講述， 雖然讓學生有粗略的印象， 經過教師與謝媽媽討論後， 決定從工廠帶鵪鶉蛋進到班級， 讓學生有更深刻的認識  於是……</vt:lpstr>
      <vt:lpstr>謝媽媽提供一大袋鵪鶉讓學生近距離認識鵪鶉蛋， 大家一看到鳥蛋出現在教室，紛紛好奇的詢問。 </vt:lpstr>
      <vt:lpstr>我們利用綜合課時間進行鵪鶉蛋彩繪， 所有的小朋友都是第一次進行在這麼小顆的 鵪鶉蛋圖上色彩，人人皆相當興奮。</vt:lpstr>
      <vt:lpstr>展示我們的彩蛋</vt:lpstr>
      <vt:lpstr>我們將一部分的鵪鶉蛋進行彩繪，剩下的蛋用水煮熟，現場飄出陣陣鳥蛋香，吃下熱騰騰的「精神百倍蛋」，大家立刻充滿活力、蹦蹦跳跳。</vt:lpstr>
      <vt:lpstr>有些同學利用煮熟的蛋進行彩繪， 脫下外殼的彩蛋，鵪鶉蛋被染色了！</vt:lpstr>
      <vt:lpstr>孩子們還玩起「立蛋」，你們太有創意了！</vt:lpstr>
      <vt:lpstr>鵪鶉蛋殼非常緊密，在煮熟之後剝殼非常容易。泳紳：鵪鶉蛋殼可以剝成一條，不會斷喔！ 妍蓁：鵪鶉蛋比雞蛋好剝。</vt:lpstr>
      <vt:lpstr>銘謝： 謝大哥及謝媽媽接受我們的訪問， 更以實際行動讓孩子體驗， 感謝有您讓我們學習一堂難忘的課程。</vt:lpstr>
      <vt:lpstr>報告完畢 感謝大家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106年度走讀嘉鄉教材設計比賽</dc:title>
  <dc:creator>CYCuser64</dc:creator>
  <cp:lastModifiedBy>CYCuser64</cp:lastModifiedBy>
  <cp:revision>194</cp:revision>
  <cp:lastPrinted>2017-04-28T05:04:03Z</cp:lastPrinted>
  <dcterms:created xsi:type="dcterms:W3CDTF">2017-04-18T06:34:42Z</dcterms:created>
  <dcterms:modified xsi:type="dcterms:W3CDTF">2017-04-28T05:15:45Z</dcterms:modified>
</cp:coreProperties>
</file>