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9" r:id="rId1"/>
    <p:sldMasterId id="2147483831" r:id="rId2"/>
  </p:sldMasterIdLst>
  <p:notesMasterIdLst>
    <p:notesMasterId r:id="rId33"/>
  </p:notesMasterIdLst>
  <p:handoutMasterIdLst>
    <p:handoutMasterId r:id="rId34"/>
  </p:handoutMasterIdLst>
  <p:sldIdLst>
    <p:sldId id="256" r:id="rId3"/>
    <p:sldId id="257" r:id="rId4"/>
    <p:sldId id="259" r:id="rId5"/>
    <p:sldId id="261" r:id="rId6"/>
    <p:sldId id="286" r:id="rId7"/>
    <p:sldId id="280" r:id="rId8"/>
    <p:sldId id="271" r:id="rId9"/>
    <p:sldId id="275" r:id="rId10"/>
    <p:sldId id="260" r:id="rId11"/>
    <p:sldId id="279" r:id="rId12"/>
    <p:sldId id="297" r:id="rId13"/>
    <p:sldId id="296" r:id="rId14"/>
    <p:sldId id="263" r:id="rId15"/>
    <p:sldId id="282" r:id="rId16"/>
    <p:sldId id="288" r:id="rId17"/>
    <p:sldId id="276" r:id="rId18"/>
    <p:sldId id="289" r:id="rId19"/>
    <p:sldId id="266" r:id="rId20"/>
    <p:sldId id="268" r:id="rId21"/>
    <p:sldId id="290" r:id="rId22"/>
    <p:sldId id="269" r:id="rId23"/>
    <p:sldId id="291" r:id="rId24"/>
    <p:sldId id="292" r:id="rId25"/>
    <p:sldId id="293" r:id="rId26"/>
    <p:sldId id="294" r:id="rId27"/>
    <p:sldId id="298" r:id="rId28"/>
    <p:sldId id="295" r:id="rId29"/>
    <p:sldId id="299" r:id="rId30"/>
    <p:sldId id="301" r:id="rId31"/>
    <p:sldId id="267" r:id="rId32"/>
  </p:sldIdLst>
  <p:sldSz cx="12192000" cy="6858000"/>
  <p:notesSz cx="6797675" cy="99266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9999"/>
    <a:srgbClr val="660066"/>
    <a:srgbClr val="FF9900"/>
    <a:srgbClr val="FF6699"/>
    <a:srgbClr val="AFEAED"/>
    <a:srgbClr val="007635"/>
    <a:srgbClr val="6BF194"/>
    <a:srgbClr val="E9B0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849" autoAdjust="0"/>
  </p:normalViewPr>
  <p:slideViewPr>
    <p:cSldViewPr snapToGrid="0">
      <p:cViewPr varScale="1">
        <p:scale>
          <a:sx n="66" d="100"/>
          <a:sy n="66" d="100"/>
        </p:scale>
        <p:origin x="8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F38B3F-EA4E-4F08-98D7-C529591ED78C}" type="doc">
      <dgm:prSet loTypeId="urn:microsoft.com/office/officeart/2005/8/layout/process1" loCatId="process" qsTypeId="urn:microsoft.com/office/officeart/2005/8/quickstyle/simple1" qsCatId="simple" csTypeId="urn:microsoft.com/office/officeart/2005/8/colors/colorful4" csCatId="colorful" phldr="1"/>
      <dgm:spPr/>
    </dgm:pt>
    <dgm:pt modelId="{1B2AF078-1558-415C-9E9B-1DA44A29D665}">
      <dgm:prSet phldrT="[文字]" custT="1"/>
      <dgm:spPr/>
      <dgm:t>
        <a:bodyPr/>
        <a:lstStyle/>
        <a:p>
          <a:r>
            <a:rPr lang="zh-TW" altLang="en-US" sz="48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鋸竹</a:t>
          </a:r>
          <a:endParaRPr lang="zh-TW" altLang="en-US" sz="48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6148A76-0350-4DC0-AAC5-6A985542FCB2}" type="parTrans" cxnId="{A31D829D-7203-4559-B015-4DD93A471A29}">
      <dgm:prSet/>
      <dgm:spPr/>
      <dgm:t>
        <a:bodyPr/>
        <a:lstStyle/>
        <a:p>
          <a:endParaRPr lang="zh-TW" altLang="en-US" b="1">
            <a:latin typeface="+mn-ea"/>
            <a:ea typeface="+mn-ea"/>
          </a:endParaRPr>
        </a:p>
      </dgm:t>
    </dgm:pt>
    <dgm:pt modelId="{4BAA82F5-2776-4E9D-ACE4-54833EF89243}" type="sibTrans" cxnId="{A31D829D-7203-4559-B015-4DD93A471A29}">
      <dgm:prSet/>
      <dgm:spPr/>
      <dgm:t>
        <a:bodyPr/>
        <a:lstStyle/>
        <a:p>
          <a:endParaRPr lang="zh-TW" altLang="en-US" b="1">
            <a:latin typeface="+mn-ea"/>
            <a:ea typeface="+mn-ea"/>
          </a:endParaRPr>
        </a:p>
      </dgm:t>
    </dgm:pt>
    <dgm:pt modelId="{3DABF71D-A38D-4AB7-87B6-3E70FA9ADE53}">
      <dgm:prSet phldrT="[文字]"/>
      <dgm:spPr/>
      <dgm:t>
        <a:bodyPr/>
        <a:lstStyle/>
        <a:p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捲節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066B6BE-C492-4F55-9ECB-5B6F4249C0B5}" type="parTrans" cxnId="{C20A7434-7E71-4518-8FAD-28376F1BC4FE}">
      <dgm:prSet/>
      <dgm:spPr/>
      <dgm:t>
        <a:bodyPr/>
        <a:lstStyle/>
        <a:p>
          <a:endParaRPr lang="zh-TW" altLang="en-US" b="1">
            <a:latin typeface="+mn-ea"/>
            <a:ea typeface="+mn-ea"/>
          </a:endParaRPr>
        </a:p>
      </dgm:t>
    </dgm:pt>
    <dgm:pt modelId="{EDDF87B1-22D3-4FCA-BCA1-58FFCD24CCBF}" type="sibTrans" cxnId="{C20A7434-7E71-4518-8FAD-28376F1BC4FE}">
      <dgm:prSet/>
      <dgm:spPr/>
      <dgm:t>
        <a:bodyPr/>
        <a:lstStyle/>
        <a:p>
          <a:endParaRPr lang="zh-TW" altLang="en-US" b="1">
            <a:latin typeface="+mn-ea"/>
            <a:ea typeface="+mn-ea"/>
          </a:endParaRPr>
        </a:p>
      </dgm:t>
    </dgm:pt>
    <dgm:pt modelId="{BAE3B8C3-DDEC-4F49-A85A-A0822BE923D2}">
      <dgm:prSet phldrT="[文字]"/>
      <dgm:spPr/>
      <dgm:t>
        <a:bodyPr/>
        <a:lstStyle/>
        <a:p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剖竹</a:t>
          </a:r>
          <a:endParaRPr lang="en-US" altLang="zh-TW" b="1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7DDE7B6-55EB-49F6-B98E-B7C7B91BE78C}" type="parTrans" cxnId="{CBF49D80-ADC5-4291-9504-98123F5D9A95}">
      <dgm:prSet/>
      <dgm:spPr/>
      <dgm:t>
        <a:bodyPr/>
        <a:lstStyle/>
        <a:p>
          <a:endParaRPr lang="zh-TW" altLang="en-US" b="1">
            <a:latin typeface="+mn-ea"/>
            <a:ea typeface="+mn-ea"/>
          </a:endParaRPr>
        </a:p>
      </dgm:t>
    </dgm:pt>
    <dgm:pt modelId="{6626162D-840D-49AD-AD2A-875427FDE38B}" type="sibTrans" cxnId="{CBF49D80-ADC5-4291-9504-98123F5D9A95}">
      <dgm:prSet/>
      <dgm:spPr/>
      <dgm:t>
        <a:bodyPr/>
        <a:lstStyle/>
        <a:p>
          <a:endParaRPr lang="zh-TW" altLang="en-US" b="1">
            <a:latin typeface="+mn-ea"/>
            <a:ea typeface="+mn-ea"/>
          </a:endParaRPr>
        </a:p>
      </dgm:t>
    </dgm:pt>
    <dgm:pt modelId="{47ADE8AC-F9A3-42EB-B8C4-E0F9F09282DB}">
      <dgm:prSet/>
      <dgm:spPr/>
      <dgm:t>
        <a:bodyPr/>
        <a:lstStyle/>
        <a:p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開間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ADE4167-ABE9-4E86-9229-1D54B77C472E}" type="parTrans" cxnId="{DBADC1F2-A9FC-41E8-B570-BFF5D5359816}">
      <dgm:prSet/>
      <dgm:spPr/>
      <dgm:t>
        <a:bodyPr/>
        <a:lstStyle/>
        <a:p>
          <a:endParaRPr lang="zh-TW" altLang="en-US" b="1">
            <a:latin typeface="+mn-ea"/>
            <a:ea typeface="+mn-ea"/>
          </a:endParaRPr>
        </a:p>
      </dgm:t>
    </dgm:pt>
    <dgm:pt modelId="{8FE54B5D-00B0-46BE-B72A-474C02ED4CA7}" type="sibTrans" cxnId="{DBADC1F2-A9FC-41E8-B570-BFF5D5359816}">
      <dgm:prSet/>
      <dgm:spPr/>
      <dgm:t>
        <a:bodyPr/>
        <a:lstStyle/>
        <a:p>
          <a:endParaRPr lang="zh-TW" altLang="en-US" b="1">
            <a:latin typeface="+mn-ea"/>
            <a:ea typeface="+mn-ea"/>
          </a:endParaRPr>
        </a:p>
      </dgm:t>
    </dgm:pt>
    <dgm:pt modelId="{DA0E7BD5-17C5-4377-94DB-604ECBFFEC37}" type="pres">
      <dgm:prSet presAssocID="{EFF38B3F-EA4E-4F08-98D7-C529591ED78C}" presName="Name0" presStyleCnt="0">
        <dgm:presLayoutVars>
          <dgm:dir/>
          <dgm:resizeHandles val="exact"/>
        </dgm:presLayoutVars>
      </dgm:prSet>
      <dgm:spPr/>
    </dgm:pt>
    <dgm:pt modelId="{3E539DDB-44DE-4212-8014-3B2D58A4B252}" type="pres">
      <dgm:prSet presAssocID="{1B2AF078-1558-415C-9E9B-1DA44A29D665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C5F59F5-8E8D-4535-88B5-361DA4CFCC51}" type="pres">
      <dgm:prSet presAssocID="{4BAA82F5-2776-4E9D-ACE4-54833EF89243}" presName="sibTrans" presStyleLbl="sibTrans2D1" presStyleIdx="0" presStyleCnt="3"/>
      <dgm:spPr/>
      <dgm:t>
        <a:bodyPr/>
        <a:lstStyle/>
        <a:p>
          <a:endParaRPr lang="zh-TW" altLang="en-US"/>
        </a:p>
      </dgm:t>
    </dgm:pt>
    <dgm:pt modelId="{43895AE9-6B3A-4786-A2B6-89BD67D345E1}" type="pres">
      <dgm:prSet presAssocID="{4BAA82F5-2776-4E9D-ACE4-54833EF89243}" presName="connectorText" presStyleLbl="sibTrans2D1" presStyleIdx="0" presStyleCnt="3"/>
      <dgm:spPr/>
      <dgm:t>
        <a:bodyPr/>
        <a:lstStyle/>
        <a:p>
          <a:endParaRPr lang="zh-TW" altLang="en-US"/>
        </a:p>
      </dgm:t>
    </dgm:pt>
    <dgm:pt modelId="{FAD4EAD3-89EE-447B-A0C1-9753EC2D46A1}" type="pres">
      <dgm:prSet presAssocID="{3DABF71D-A38D-4AB7-87B6-3E70FA9ADE53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935ABE8-5728-4FDD-ADEA-DF54DCA50760}" type="pres">
      <dgm:prSet presAssocID="{EDDF87B1-22D3-4FCA-BCA1-58FFCD24CCBF}" presName="sibTrans" presStyleLbl="sibTrans2D1" presStyleIdx="1" presStyleCnt="3"/>
      <dgm:spPr/>
      <dgm:t>
        <a:bodyPr/>
        <a:lstStyle/>
        <a:p>
          <a:endParaRPr lang="zh-TW" altLang="en-US"/>
        </a:p>
      </dgm:t>
    </dgm:pt>
    <dgm:pt modelId="{48A017AF-0F41-45B4-8091-7B60E8EB195F}" type="pres">
      <dgm:prSet presAssocID="{EDDF87B1-22D3-4FCA-BCA1-58FFCD24CCBF}" presName="connectorText" presStyleLbl="sibTrans2D1" presStyleIdx="1" presStyleCnt="3"/>
      <dgm:spPr/>
      <dgm:t>
        <a:bodyPr/>
        <a:lstStyle/>
        <a:p>
          <a:endParaRPr lang="zh-TW" altLang="en-US"/>
        </a:p>
      </dgm:t>
    </dgm:pt>
    <dgm:pt modelId="{01B0740D-12BD-4FCF-B8BA-E01C2031FD9D}" type="pres">
      <dgm:prSet presAssocID="{BAE3B8C3-DDEC-4F49-A85A-A0822BE923D2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C3E6F0C-0816-4B0A-99A6-FE830777FC26}" type="pres">
      <dgm:prSet presAssocID="{6626162D-840D-49AD-AD2A-875427FDE38B}" presName="sibTrans" presStyleLbl="sibTrans2D1" presStyleIdx="2" presStyleCnt="3"/>
      <dgm:spPr/>
      <dgm:t>
        <a:bodyPr/>
        <a:lstStyle/>
        <a:p>
          <a:endParaRPr lang="zh-TW" altLang="en-US"/>
        </a:p>
      </dgm:t>
    </dgm:pt>
    <dgm:pt modelId="{94F76FCA-A4AB-4956-9368-99D5F3634F93}" type="pres">
      <dgm:prSet presAssocID="{6626162D-840D-49AD-AD2A-875427FDE38B}" presName="connectorText" presStyleLbl="sibTrans2D1" presStyleIdx="2" presStyleCnt="3"/>
      <dgm:spPr/>
      <dgm:t>
        <a:bodyPr/>
        <a:lstStyle/>
        <a:p>
          <a:endParaRPr lang="zh-TW" altLang="en-US"/>
        </a:p>
      </dgm:t>
    </dgm:pt>
    <dgm:pt modelId="{22B48588-27A7-4ADF-89C5-2CFFD587F6F7}" type="pres">
      <dgm:prSet presAssocID="{47ADE8AC-F9A3-42EB-B8C4-E0F9F09282DB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BADC1F2-A9FC-41E8-B570-BFF5D5359816}" srcId="{EFF38B3F-EA4E-4F08-98D7-C529591ED78C}" destId="{47ADE8AC-F9A3-42EB-B8C4-E0F9F09282DB}" srcOrd="3" destOrd="0" parTransId="{2ADE4167-ABE9-4E86-9229-1D54B77C472E}" sibTransId="{8FE54B5D-00B0-46BE-B72A-474C02ED4CA7}"/>
    <dgm:cxn modelId="{4BB24BFD-4006-4AE2-985B-D7ED08289AA3}" type="presOf" srcId="{4BAA82F5-2776-4E9D-ACE4-54833EF89243}" destId="{43895AE9-6B3A-4786-A2B6-89BD67D345E1}" srcOrd="1" destOrd="0" presId="urn:microsoft.com/office/officeart/2005/8/layout/process1"/>
    <dgm:cxn modelId="{C9E21FD2-1E66-4CA1-AB6E-F19198E2698D}" type="presOf" srcId="{3DABF71D-A38D-4AB7-87B6-3E70FA9ADE53}" destId="{FAD4EAD3-89EE-447B-A0C1-9753EC2D46A1}" srcOrd="0" destOrd="0" presId="urn:microsoft.com/office/officeart/2005/8/layout/process1"/>
    <dgm:cxn modelId="{EA0CE32F-BB63-4EB4-9DD4-C798DC86D11A}" type="presOf" srcId="{EDDF87B1-22D3-4FCA-BCA1-58FFCD24CCBF}" destId="{48A017AF-0F41-45B4-8091-7B60E8EB195F}" srcOrd="1" destOrd="0" presId="urn:microsoft.com/office/officeart/2005/8/layout/process1"/>
    <dgm:cxn modelId="{F578EDC8-94B0-4AA5-93CF-7C33986307AD}" type="presOf" srcId="{BAE3B8C3-DDEC-4F49-A85A-A0822BE923D2}" destId="{01B0740D-12BD-4FCF-B8BA-E01C2031FD9D}" srcOrd="0" destOrd="0" presId="urn:microsoft.com/office/officeart/2005/8/layout/process1"/>
    <dgm:cxn modelId="{73A11241-1E47-4617-AE46-2292A74C05B4}" type="presOf" srcId="{1B2AF078-1558-415C-9E9B-1DA44A29D665}" destId="{3E539DDB-44DE-4212-8014-3B2D58A4B252}" srcOrd="0" destOrd="0" presId="urn:microsoft.com/office/officeart/2005/8/layout/process1"/>
    <dgm:cxn modelId="{58768277-8CFF-49AB-85D3-544E36EE83E6}" type="presOf" srcId="{6626162D-840D-49AD-AD2A-875427FDE38B}" destId="{94F76FCA-A4AB-4956-9368-99D5F3634F93}" srcOrd="1" destOrd="0" presId="urn:microsoft.com/office/officeart/2005/8/layout/process1"/>
    <dgm:cxn modelId="{57FA3F08-24E9-46F4-8507-3736A524D94A}" type="presOf" srcId="{47ADE8AC-F9A3-42EB-B8C4-E0F9F09282DB}" destId="{22B48588-27A7-4ADF-89C5-2CFFD587F6F7}" srcOrd="0" destOrd="0" presId="urn:microsoft.com/office/officeart/2005/8/layout/process1"/>
    <dgm:cxn modelId="{0E1AC6FD-BC80-4B8B-97CB-9D9E8EC2919A}" type="presOf" srcId="{EFF38B3F-EA4E-4F08-98D7-C529591ED78C}" destId="{DA0E7BD5-17C5-4377-94DB-604ECBFFEC37}" srcOrd="0" destOrd="0" presId="urn:microsoft.com/office/officeart/2005/8/layout/process1"/>
    <dgm:cxn modelId="{CBF49D80-ADC5-4291-9504-98123F5D9A95}" srcId="{EFF38B3F-EA4E-4F08-98D7-C529591ED78C}" destId="{BAE3B8C3-DDEC-4F49-A85A-A0822BE923D2}" srcOrd="2" destOrd="0" parTransId="{37DDE7B6-55EB-49F6-B98E-B7C7B91BE78C}" sibTransId="{6626162D-840D-49AD-AD2A-875427FDE38B}"/>
    <dgm:cxn modelId="{C20A7434-7E71-4518-8FAD-28376F1BC4FE}" srcId="{EFF38B3F-EA4E-4F08-98D7-C529591ED78C}" destId="{3DABF71D-A38D-4AB7-87B6-3E70FA9ADE53}" srcOrd="1" destOrd="0" parTransId="{2066B6BE-C492-4F55-9ECB-5B6F4249C0B5}" sibTransId="{EDDF87B1-22D3-4FCA-BCA1-58FFCD24CCBF}"/>
    <dgm:cxn modelId="{7874815F-8E1C-482D-8986-9D5B4ECBF327}" type="presOf" srcId="{6626162D-840D-49AD-AD2A-875427FDE38B}" destId="{3C3E6F0C-0816-4B0A-99A6-FE830777FC26}" srcOrd="0" destOrd="0" presId="urn:microsoft.com/office/officeart/2005/8/layout/process1"/>
    <dgm:cxn modelId="{3668B974-9F8C-45DD-9D4D-7449222EE6E8}" type="presOf" srcId="{4BAA82F5-2776-4E9D-ACE4-54833EF89243}" destId="{BC5F59F5-8E8D-4535-88B5-361DA4CFCC51}" srcOrd="0" destOrd="0" presId="urn:microsoft.com/office/officeart/2005/8/layout/process1"/>
    <dgm:cxn modelId="{B88E9957-B121-432F-AA0E-AA26C37CD3D4}" type="presOf" srcId="{EDDF87B1-22D3-4FCA-BCA1-58FFCD24CCBF}" destId="{8935ABE8-5728-4FDD-ADEA-DF54DCA50760}" srcOrd="0" destOrd="0" presId="urn:microsoft.com/office/officeart/2005/8/layout/process1"/>
    <dgm:cxn modelId="{A31D829D-7203-4559-B015-4DD93A471A29}" srcId="{EFF38B3F-EA4E-4F08-98D7-C529591ED78C}" destId="{1B2AF078-1558-415C-9E9B-1DA44A29D665}" srcOrd="0" destOrd="0" parTransId="{66148A76-0350-4DC0-AAC5-6A985542FCB2}" sibTransId="{4BAA82F5-2776-4E9D-ACE4-54833EF89243}"/>
    <dgm:cxn modelId="{B307CB0E-3F02-436B-A48B-76C47DA9446D}" type="presParOf" srcId="{DA0E7BD5-17C5-4377-94DB-604ECBFFEC37}" destId="{3E539DDB-44DE-4212-8014-3B2D58A4B252}" srcOrd="0" destOrd="0" presId="urn:microsoft.com/office/officeart/2005/8/layout/process1"/>
    <dgm:cxn modelId="{0B88FA54-2608-4795-8A56-0657C25F9AEF}" type="presParOf" srcId="{DA0E7BD5-17C5-4377-94DB-604ECBFFEC37}" destId="{BC5F59F5-8E8D-4535-88B5-361DA4CFCC51}" srcOrd="1" destOrd="0" presId="urn:microsoft.com/office/officeart/2005/8/layout/process1"/>
    <dgm:cxn modelId="{9D8DCAA9-128F-4981-83CA-CF0E6ADADF32}" type="presParOf" srcId="{BC5F59F5-8E8D-4535-88B5-361DA4CFCC51}" destId="{43895AE9-6B3A-4786-A2B6-89BD67D345E1}" srcOrd="0" destOrd="0" presId="urn:microsoft.com/office/officeart/2005/8/layout/process1"/>
    <dgm:cxn modelId="{8B870C68-0247-4678-8C2A-B13584FE3DEC}" type="presParOf" srcId="{DA0E7BD5-17C5-4377-94DB-604ECBFFEC37}" destId="{FAD4EAD3-89EE-447B-A0C1-9753EC2D46A1}" srcOrd="2" destOrd="0" presId="urn:microsoft.com/office/officeart/2005/8/layout/process1"/>
    <dgm:cxn modelId="{05E4DF95-14C9-4C7A-8AEF-B2C80DF976BE}" type="presParOf" srcId="{DA0E7BD5-17C5-4377-94DB-604ECBFFEC37}" destId="{8935ABE8-5728-4FDD-ADEA-DF54DCA50760}" srcOrd="3" destOrd="0" presId="urn:microsoft.com/office/officeart/2005/8/layout/process1"/>
    <dgm:cxn modelId="{17F7F1CB-AB39-4BF7-8D77-49148BCC2057}" type="presParOf" srcId="{8935ABE8-5728-4FDD-ADEA-DF54DCA50760}" destId="{48A017AF-0F41-45B4-8091-7B60E8EB195F}" srcOrd="0" destOrd="0" presId="urn:microsoft.com/office/officeart/2005/8/layout/process1"/>
    <dgm:cxn modelId="{17E827AE-7D50-455A-85FC-B2744501BE25}" type="presParOf" srcId="{DA0E7BD5-17C5-4377-94DB-604ECBFFEC37}" destId="{01B0740D-12BD-4FCF-B8BA-E01C2031FD9D}" srcOrd="4" destOrd="0" presId="urn:microsoft.com/office/officeart/2005/8/layout/process1"/>
    <dgm:cxn modelId="{7D81F330-9CE3-4ADE-9134-B3008B43C8DD}" type="presParOf" srcId="{DA0E7BD5-17C5-4377-94DB-604ECBFFEC37}" destId="{3C3E6F0C-0816-4B0A-99A6-FE830777FC26}" srcOrd="5" destOrd="0" presId="urn:microsoft.com/office/officeart/2005/8/layout/process1"/>
    <dgm:cxn modelId="{07C48298-1B98-4CD1-8B6C-3E6982CA4D14}" type="presParOf" srcId="{3C3E6F0C-0816-4B0A-99A6-FE830777FC26}" destId="{94F76FCA-A4AB-4956-9368-99D5F3634F93}" srcOrd="0" destOrd="0" presId="urn:microsoft.com/office/officeart/2005/8/layout/process1"/>
    <dgm:cxn modelId="{D386E823-F4A5-47D2-ACDB-0D3413516432}" type="presParOf" srcId="{DA0E7BD5-17C5-4377-94DB-604ECBFFEC37}" destId="{22B48588-27A7-4ADF-89C5-2CFFD587F6F7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FF38B3F-EA4E-4F08-98D7-C529591ED78C}" type="doc">
      <dgm:prSet loTypeId="urn:microsoft.com/office/officeart/2005/8/layout/process1" loCatId="process" qsTypeId="urn:microsoft.com/office/officeart/2005/8/quickstyle/simple1" qsCatId="simple" csTypeId="urn:microsoft.com/office/officeart/2005/8/colors/colorful4" csCatId="colorful" phldr="1"/>
      <dgm:spPr/>
    </dgm:pt>
    <dgm:pt modelId="{1B2AF078-1558-415C-9E9B-1DA44A29D665}">
      <dgm:prSet phldrT="[文字]" custT="1"/>
      <dgm:spPr>
        <a:solidFill>
          <a:srgbClr val="FF6699"/>
        </a:solidFill>
      </dgm:spPr>
      <dgm:t>
        <a:bodyPr/>
        <a:lstStyle/>
        <a:p>
          <a:r>
            <a:rPr lang="zh-TW" altLang="en-US" sz="48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劈篾</a:t>
          </a:r>
          <a:endParaRPr lang="zh-TW" altLang="en-US" sz="48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6148A76-0350-4DC0-AAC5-6A985542FCB2}" type="parTrans" cxnId="{A31D829D-7203-4559-B015-4DD93A471A29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BAA82F5-2776-4E9D-ACE4-54833EF89243}" type="sibTrans" cxnId="{A31D829D-7203-4559-B015-4DD93A471A29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DABF71D-A38D-4AB7-87B6-3E70FA9ADE53}">
      <dgm:prSet phldrT="[文字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zh-TW" altLang="en-US" sz="4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劈 絲</a:t>
          </a:r>
          <a:endParaRPr lang="zh-TW" altLang="en-US" sz="44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066B6BE-C492-4F55-9ECB-5B6F4249C0B5}" type="parTrans" cxnId="{C20A7434-7E71-4518-8FAD-28376F1BC4FE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DDF87B1-22D3-4FCA-BCA1-58FFCD24CCBF}" type="sibTrans" cxnId="{C20A7434-7E71-4518-8FAD-28376F1BC4FE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AE3B8C3-DDEC-4F49-A85A-A0822BE923D2}">
      <dgm:prSet phldrT="[文字]"/>
      <dgm:spPr>
        <a:solidFill>
          <a:srgbClr val="FF9900"/>
        </a:solidFill>
      </dgm:spPr>
      <dgm:t>
        <a:bodyPr/>
        <a:lstStyle/>
        <a:p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抽蔑</a:t>
          </a:r>
          <a:endParaRPr lang="en-US" altLang="zh-TW" b="1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7DDE7B6-55EB-49F6-B98E-B7C7B91BE78C}" type="parTrans" cxnId="{CBF49D80-ADC5-4291-9504-98123F5D9A95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626162D-840D-49AD-AD2A-875427FDE38B}" type="sibTrans" cxnId="{CBF49D80-ADC5-4291-9504-98123F5D9A95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7ADE8AC-F9A3-42EB-B8C4-E0F9F09282DB}">
      <dgm:prSet/>
      <dgm:spPr>
        <a:solidFill>
          <a:srgbClr val="FF0000"/>
        </a:solidFill>
      </dgm:spPr>
      <dgm:t>
        <a:bodyPr/>
        <a:lstStyle/>
        <a:p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抽絲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ADE4167-ABE9-4E86-9229-1D54B77C472E}" type="parTrans" cxnId="{DBADC1F2-A9FC-41E8-B570-BFF5D5359816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FE54B5D-00B0-46BE-B72A-474C02ED4CA7}" type="sibTrans" cxnId="{DBADC1F2-A9FC-41E8-B570-BFF5D5359816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A0E7BD5-17C5-4377-94DB-604ECBFFEC37}" type="pres">
      <dgm:prSet presAssocID="{EFF38B3F-EA4E-4F08-98D7-C529591ED78C}" presName="Name0" presStyleCnt="0">
        <dgm:presLayoutVars>
          <dgm:dir/>
          <dgm:resizeHandles val="exact"/>
        </dgm:presLayoutVars>
      </dgm:prSet>
      <dgm:spPr/>
    </dgm:pt>
    <dgm:pt modelId="{3E539DDB-44DE-4212-8014-3B2D58A4B252}" type="pres">
      <dgm:prSet presAssocID="{1B2AF078-1558-415C-9E9B-1DA44A29D665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C5F59F5-8E8D-4535-88B5-361DA4CFCC51}" type="pres">
      <dgm:prSet presAssocID="{4BAA82F5-2776-4E9D-ACE4-54833EF89243}" presName="sibTrans" presStyleLbl="sibTrans2D1" presStyleIdx="0" presStyleCnt="3"/>
      <dgm:spPr/>
      <dgm:t>
        <a:bodyPr/>
        <a:lstStyle/>
        <a:p>
          <a:endParaRPr lang="zh-TW" altLang="en-US"/>
        </a:p>
      </dgm:t>
    </dgm:pt>
    <dgm:pt modelId="{43895AE9-6B3A-4786-A2B6-89BD67D345E1}" type="pres">
      <dgm:prSet presAssocID="{4BAA82F5-2776-4E9D-ACE4-54833EF89243}" presName="connectorText" presStyleLbl="sibTrans2D1" presStyleIdx="0" presStyleCnt="3"/>
      <dgm:spPr/>
      <dgm:t>
        <a:bodyPr/>
        <a:lstStyle/>
        <a:p>
          <a:endParaRPr lang="zh-TW" altLang="en-US"/>
        </a:p>
      </dgm:t>
    </dgm:pt>
    <dgm:pt modelId="{FAD4EAD3-89EE-447B-A0C1-9753EC2D46A1}" type="pres">
      <dgm:prSet presAssocID="{3DABF71D-A38D-4AB7-87B6-3E70FA9ADE53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935ABE8-5728-4FDD-ADEA-DF54DCA50760}" type="pres">
      <dgm:prSet presAssocID="{EDDF87B1-22D3-4FCA-BCA1-58FFCD24CCBF}" presName="sibTrans" presStyleLbl="sibTrans2D1" presStyleIdx="1" presStyleCnt="3"/>
      <dgm:spPr/>
      <dgm:t>
        <a:bodyPr/>
        <a:lstStyle/>
        <a:p>
          <a:endParaRPr lang="zh-TW" altLang="en-US"/>
        </a:p>
      </dgm:t>
    </dgm:pt>
    <dgm:pt modelId="{48A017AF-0F41-45B4-8091-7B60E8EB195F}" type="pres">
      <dgm:prSet presAssocID="{EDDF87B1-22D3-4FCA-BCA1-58FFCD24CCBF}" presName="connectorText" presStyleLbl="sibTrans2D1" presStyleIdx="1" presStyleCnt="3"/>
      <dgm:spPr/>
      <dgm:t>
        <a:bodyPr/>
        <a:lstStyle/>
        <a:p>
          <a:endParaRPr lang="zh-TW" altLang="en-US"/>
        </a:p>
      </dgm:t>
    </dgm:pt>
    <dgm:pt modelId="{01B0740D-12BD-4FCF-B8BA-E01C2031FD9D}" type="pres">
      <dgm:prSet presAssocID="{BAE3B8C3-DDEC-4F49-A85A-A0822BE923D2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C3E6F0C-0816-4B0A-99A6-FE830777FC26}" type="pres">
      <dgm:prSet presAssocID="{6626162D-840D-49AD-AD2A-875427FDE38B}" presName="sibTrans" presStyleLbl="sibTrans2D1" presStyleIdx="2" presStyleCnt="3"/>
      <dgm:spPr/>
      <dgm:t>
        <a:bodyPr/>
        <a:lstStyle/>
        <a:p>
          <a:endParaRPr lang="zh-TW" altLang="en-US"/>
        </a:p>
      </dgm:t>
    </dgm:pt>
    <dgm:pt modelId="{94F76FCA-A4AB-4956-9368-99D5F3634F93}" type="pres">
      <dgm:prSet presAssocID="{6626162D-840D-49AD-AD2A-875427FDE38B}" presName="connectorText" presStyleLbl="sibTrans2D1" presStyleIdx="2" presStyleCnt="3"/>
      <dgm:spPr/>
      <dgm:t>
        <a:bodyPr/>
        <a:lstStyle/>
        <a:p>
          <a:endParaRPr lang="zh-TW" altLang="en-US"/>
        </a:p>
      </dgm:t>
    </dgm:pt>
    <dgm:pt modelId="{22B48588-27A7-4ADF-89C5-2CFFD587F6F7}" type="pres">
      <dgm:prSet presAssocID="{47ADE8AC-F9A3-42EB-B8C4-E0F9F09282DB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BADC1F2-A9FC-41E8-B570-BFF5D5359816}" srcId="{EFF38B3F-EA4E-4F08-98D7-C529591ED78C}" destId="{47ADE8AC-F9A3-42EB-B8C4-E0F9F09282DB}" srcOrd="3" destOrd="0" parTransId="{2ADE4167-ABE9-4E86-9229-1D54B77C472E}" sibTransId="{8FE54B5D-00B0-46BE-B72A-474C02ED4CA7}"/>
    <dgm:cxn modelId="{A2E9C348-1332-4AF7-B338-310D6D51C532}" type="presOf" srcId="{6626162D-840D-49AD-AD2A-875427FDE38B}" destId="{3C3E6F0C-0816-4B0A-99A6-FE830777FC26}" srcOrd="0" destOrd="0" presId="urn:microsoft.com/office/officeart/2005/8/layout/process1"/>
    <dgm:cxn modelId="{89BCCEDE-F8B3-4C38-B982-32EF348EE87E}" type="presOf" srcId="{EDDF87B1-22D3-4FCA-BCA1-58FFCD24CCBF}" destId="{48A017AF-0F41-45B4-8091-7B60E8EB195F}" srcOrd="1" destOrd="0" presId="urn:microsoft.com/office/officeart/2005/8/layout/process1"/>
    <dgm:cxn modelId="{12295789-3928-44F8-BC26-2A0E8EA86955}" type="presOf" srcId="{4BAA82F5-2776-4E9D-ACE4-54833EF89243}" destId="{43895AE9-6B3A-4786-A2B6-89BD67D345E1}" srcOrd="1" destOrd="0" presId="urn:microsoft.com/office/officeart/2005/8/layout/process1"/>
    <dgm:cxn modelId="{D714951D-628B-48D1-A5F8-23660134381F}" type="presOf" srcId="{4BAA82F5-2776-4E9D-ACE4-54833EF89243}" destId="{BC5F59F5-8E8D-4535-88B5-361DA4CFCC51}" srcOrd="0" destOrd="0" presId="urn:microsoft.com/office/officeart/2005/8/layout/process1"/>
    <dgm:cxn modelId="{CBF49D80-ADC5-4291-9504-98123F5D9A95}" srcId="{EFF38B3F-EA4E-4F08-98D7-C529591ED78C}" destId="{BAE3B8C3-DDEC-4F49-A85A-A0822BE923D2}" srcOrd="2" destOrd="0" parTransId="{37DDE7B6-55EB-49F6-B98E-B7C7B91BE78C}" sibTransId="{6626162D-840D-49AD-AD2A-875427FDE38B}"/>
    <dgm:cxn modelId="{38237000-D6DB-41D2-B8CF-407E00C4167F}" type="presOf" srcId="{EDDF87B1-22D3-4FCA-BCA1-58FFCD24CCBF}" destId="{8935ABE8-5728-4FDD-ADEA-DF54DCA50760}" srcOrd="0" destOrd="0" presId="urn:microsoft.com/office/officeart/2005/8/layout/process1"/>
    <dgm:cxn modelId="{C20A7434-7E71-4518-8FAD-28376F1BC4FE}" srcId="{EFF38B3F-EA4E-4F08-98D7-C529591ED78C}" destId="{3DABF71D-A38D-4AB7-87B6-3E70FA9ADE53}" srcOrd="1" destOrd="0" parTransId="{2066B6BE-C492-4F55-9ECB-5B6F4249C0B5}" sibTransId="{EDDF87B1-22D3-4FCA-BCA1-58FFCD24CCBF}"/>
    <dgm:cxn modelId="{DF77562F-AD1A-4C96-B612-3AC9F2C9C5CF}" type="presOf" srcId="{6626162D-840D-49AD-AD2A-875427FDE38B}" destId="{94F76FCA-A4AB-4956-9368-99D5F3634F93}" srcOrd="1" destOrd="0" presId="urn:microsoft.com/office/officeart/2005/8/layout/process1"/>
    <dgm:cxn modelId="{72516EED-149B-443D-981B-A955AEB9A9F3}" type="presOf" srcId="{1B2AF078-1558-415C-9E9B-1DA44A29D665}" destId="{3E539DDB-44DE-4212-8014-3B2D58A4B252}" srcOrd="0" destOrd="0" presId="urn:microsoft.com/office/officeart/2005/8/layout/process1"/>
    <dgm:cxn modelId="{C7C61B9B-CE5E-4B48-A016-E52510A991A1}" type="presOf" srcId="{EFF38B3F-EA4E-4F08-98D7-C529591ED78C}" destId="{DA0E7BD5-17C5-4377-94DB-604ECBFFEC37}" srcOrd="0" destOrd="0" presId="urn:microsoft.com/office/officeart/2005/8/layout/process1"/>
    <dgm:cxn modelId="{4F8BE991-8B00-4CFB-9D76-4F54BB86581D}" type="presOf" srcId="{47ADE8AC-F9A3-42EB-B8C4-E0F9F09282DB}" destId="{22B48588-27A7-4ADF-89C5-2CFFD587F6F7}" srcOrd="0" destOrd="0" presId="urn:microsoft.com/office/officeart/2005/8/layout/process1"/>
    <dgm:cxn modelId="{03F5714F-8D75-437E-8D78-6EB73865E596}" type="presOf" srcId="{3DABF71D-A38D-4AB7-87B6-3E70FA9ADE53}" destId="{FAD4EAD3-89EE-447B-A0C1-9753EC2D46A1}" srcOrd="0" destOrd="0" presId="urn:microsoft.com/office/officeart/2005/8/layout/process1"/>
    <dgm:cxn modelId="{54CBBF6E-0E56-4A7B-BE0C-2ED7D7AD10E3}" type="presOf" srcId="{BAE3B8C3-DDEC-4F49-A85A-A0822BE923D2}" destId="{01B0740D-12BD-4FCF-B8BA-E01C2031FD9D}" srcOrd="0" destOrd="0" presId="urn:microsoft.com/office/officeart/2005/8/layout/process1"/>
    <dgm:cxn modelId="{A31D829D-7203-4559-B015-4DD93A471A29}" srcId="{EFF38B3F-EA4E-4F08-98D7-C529591ED78C}" destId="{1B2AF078-1558-415C-9E9B-1DA44A29D665}" srcOrd="0" destOrd="0" parTransId="{66148A76-0350-4DC0-AAC5-6A985542FCB2}" sibTransId="{4BAA82F5-2776-4E9D-ACE4-54833EF89243}"/>
    <dgm:cxn modelId="{E67F308E-0D12-4E0D-8638-054BD8411AE8}" type="presParOf" srcId="{DA0E7BD5-17C5-4377-94DB-604ECBFFEC37}" destId="{3E539DDB-44DE-4212-8014-3B2D58A4B252}" srcOrd="0" destOrd="0" presId="urn:microsoft.com/office/officeart/2005/8/layout/process1"/>
    <dgm:cxn modelId="{C33A7E63-E8A0-473C-8131-D509B1958807}" type="presParOf" srcId="{DA0E7BD5-17C5-4377-94DB-604ECBFFEC37}" destId="{BC5F59F5-8E8D-4535-88B5-361DA4CFCC51}" srcOrd="1" destOrd="0" presId="urn:microsoft.com/office/officeart/2005/8/layout/process1"/>
    <dgm:cxn modelId="{660B8C9F-3961-469C-8BCF-95B12215795F}" type="presParOf" srcId="{BC5F59F5-8E8D-4535-88B5-361DA4CFCC51}" destId="{43895AE9-6B3A-4786-A2B6-89BD67D345E1}" srcOrd="0" destOrd="0" presId="urn:microsoft.com/office/officeart/2005/8/layout/process1"/>
    <dgm:cxn modelId="{2875BE2E-38A1-4ABD-928A-DFECE01253D2}" type="presParOf" srcId="{DA0E7BD5-17C5-4377-94DB-604ECBFFEC37}" destId="{FAD4EAD3-89EE-447B-A0C1-9753EC2D46A1}" srcOrd="2" destOrd="0" presId="urn:microsoft.com/office/officeart/2005/8/layout/process1"/>
    <dgm:cxn modelId="{90925D48-5409-4D74-9C4A-E1CBA6213EB7}" type="presParOf" srcId="{DA0E7BD5-17C5-4377-94DB-604ECBFFEC37}" destId="{8935ABE8-5728-4FDD-ADEA-DF54DCA50760}" srcOrd="3" destOrd="0" presId="urn:microsoft.com/office/officeart/2005/8/layout/process1"/>
    <dgm:cxn modelId="{3AAD10E1-52A8-4944-BCFF-7E3DFA464268}" type="presParOf" srcId="{8935ABE8-5728-4FDD-ADEA-DF54DCA50760}" destId="{48A017AF-0F41-45B4-8091-7B60E8EB195F}" srcOrd="0" destOrd="0" presId="urn:microsoft.com/office/officeart/2005/8/layout/process1"/>
    <dgm:cxn modelId="{38AA3E6C-7B27-4F8A-A0BA-8A73C6DBD3C0}" type="presParOf" srcId="{DA0E7BD5-17C5-4377-94DB-604ECBFFEC37}" destId="{01B0740D-12BD-4FCF-B8BA-E01C2031FD9D}" srcOrd="4" destOrd="0" presId="urn:microsoft.com/office/officeart/2005/8/layout/process1"/>
    <dgm:cxn modelId="{B34098EE-6F3E-4E66-890F-237D6084ECC2}" type="presParOf" srcId="{DA0E7BD5-17C5-4377-94DB-604ECBFFEC37}" destId="{3C3E6F0C-0816-4B0A-99A6-FE830777FC26}" srcOrd="5" destOrd="0" presId="urn:microsoft.com/office/officeart/2005/8/layout/process1"/>
    <dgm:cxn modelId="{F7C1470D-C722-4625-8EBE-18121BF867FD}" type="presParOf" srcId="{3C3E6F0C-0816-4B0A-99A6-FE830777FC26}" destId="{94F76FCA-A4AB-4956-9368-99D5F3634F93}" srcOrd="0" destOrd="0" presId="urn:microsoft.com/office/officeart/2005/8/layout/process1"/>
    <dgm:cxn modelId="{6902C689-EF53-4914-8C4F-424477425EC6}" type="presParOf" srcId="{DA0E7BD5-17C5-4377-94DB-604ECBFFEC37}" destId="{22B48588-27A7-4ADF-89C5-2CFFD587F6F7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FF38B3F-EA4E-4F08-98D7-C529591ED78C}" type="doc">
      <dgm:prSet loTypeId="urn:microsoft.com/office/officeart/2005/8/layout/process1" loCatId="process" qsTypeId="urn:microsoft.com/office/officeart/2005/8/quickstyle/simple1" qsCatId="simple" csTypeId="urn:microsoft.com/office/officeart/2005/8/colors/colorful4" csCatId="colorful" phldr="1"/>
      <dgm:spPr/>
    </dgm:pt>
    <dgm:pt modelId="{1B2AF078-1558-415C-9E9B-1DA44A29D665}">
      <dgm:prSet phldrT="[文字]"/>
      <dgm:spPr>
        <a:solidFill>
          <a:srgbClr val="660066"/>
        </a:solidFill>
      </dgm:spPr>
      <dgm:t>
        <a:bodyPr/>
        <a:lstStyle/>
        <a:p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刮篾等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6148A76-0350-4DC0-AAC5-6A985542FCB2}" type="parTrans" cxnId="{A31D829D-7203-4559-B015-4DD93A471A29}">
      <dgm:prSet/>
      <dgm:spPr/>
      <dgm:t>
        <a:bodyPr/>
        <a:lstStyle/>
        <a:p>
          <a:endParaRPr lang="zh-TW" altLang="en-US"/>
        </a:p>
      </dgm:t>
    </dgm:pt>
    <dgm:pt modelId="{4BAA82F5-2776-4E9D-ACE4-54833EF89243}" type="sibTrans" cxnId="{A31D829D-7203-4559-B015-4DD93A471A29}">
      <dgm:prSet/>
      <dgm:spPr/>
      <dgm:t>
        <a:bodyPr/>
        <a:lstStyle/>
        <a:p>
          <a:endParaRPr lang="zh-TW" altLang="en-US"/>
        </a:p>
      </dgm:t>
    </dgm:pt>
    <dgm:pt modelId="{DA0E7BD5-17C5-4377-94DB-604ECBFFEC37}" type="pres">
      <dgm:prSet presAssocID="{EFF38B3F-EA4E-4F08-98D7-C529591ED78C}" presName="Name0" presStyleCnt="0">
        <dgm:presLayoutVars>
          <dgm:dir/>
          <dgm:resizeHandles val="exact"/>
        </dgm:presLayoutVars>
      </dgm:prSet>
      <dgm:spPr/>
    </dgm:pt>
    <dgm:pt modelId="{3E539DDB-44DE-4212-8014-3B2D58A4B252}" type="pres">
      <dgm:prSet presAssocID="{1B2AF078-1558-415C-9E9B-1DA44A29D665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B737CD9A-EE06-4DC5-92EB-D925888F3EF9}" type="presOf" srcId="{1B2AF078-1558-415C-9E9B-1DA44A29D665}" destId="{3E539DDB-44DE-4212-8014-3B2D58A4B252}" srcOrd="0" destOrd="0" presId="urn:microsoft.com/office/officeart/2005/8/layout/process1"/>
    <dgm:cxn modelId="{A31D829D-7203-4559-B015-4DD93A471A29}" srcId="{EFF38B3F-EA4E-4F08-98D7-C529591ED78C}" destId="{1B2AF078-1558-415C-9E9B-1DA44A29D665}" srcOrd="0" destOrd="0" parTransId="{66148A76-0350-4DC0-AAC5-6A985542FCB2}" sibTransId="{4BAA82F5-2776-4E9D-ACE4-54833EF89243}"/>
    <dgm:cxn modelId="{B74770FB-A158-4B36-902F-6ED137DF3333}" type="presOf" srcId="{EFF38B3F-EA4E-4F08-98D7-C529591ED78C}" destId="{DA0E7BD5-17C5-4377-94DB-604ECBFFEC37}" srcOrd="0" destOrd="0" presId="urn:microsoft.com/office/officeart/2005/8/layout/process1"/>
    <dgm:cxn modelId="{CFDEA1F5-AD43-44E9-9222-BD6F6D711270}" type="presParOf" srcId="{DA0E7BD5-17C5-4377-94DB-604ECBFFEC37}" destId="{3E539DDB-44DE-4212-8014-3B2D58A4B252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539DDB-44DE-4212-8014-3B2D58A4B252}">
      <dsp:nvSpPr>
        <dsp:cNvPr id="0" name=""/>
        <dsp:cNvSpPr/>
      </dsp:nvSpPr>
      <dsp:spPr>
        <a:xfrm>
          <a:off x="4139" y="492861"/>
          <a:ext cx="1809773" cy="144216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8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鋸竹</a:t>
          </a:r>
          <a:endParaRPr lang="zh-TW" altLang="en-US" sz="48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6379" y="535101"/>
        <a:ext cx="1725293" cy="1357683"/>
      </dsp:txXfrm>
    </dsp:sp>
    <dsp:sp modelId="{BC5F59F5-8E8D-4535-88B5-361DA4CFCC51}">
      <dsp:nvSpPr>
        <dsp:cNvPr id="0" name=""/>
        <dsp:cNvSpPr/>
      </dsp:nvSpPr>
      <dsp:spPr>
        <a:xfrm>
          <a:off x="1994890" y="989531"/>
          <a:ext cx="383672" cy="4488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700" b="1" kern="1200">
            <a:latin typeface="+mn-ea"/>
            <a:ea typeface="+mn-ea"/>
          </a:endParaRPr>
        </a:p>
      </dsp:txBody>
      <dsp:txXfrm>
        <a:off x="1994890" y="1079296"/>
        <a:ext cx="268570" cy="269293"/>
      </dsp:txXfrm>
    </dsp:sp>
    <dsp:sp modelId="{FAD4EAD3-89EE-447B-A0C1-9753EC2D46A1}">
      <dsp:nvSpPr>
        <dsp:cNvPr id="0" name=""/>
        <dsp:cNvSpPr/>
      </dsp:nvSpPr>
      <dsp:spPr>
        <a:xfrm>
          <a:off x="2537822" y="492861"/>
          <a:ext cx="1809773" cy="1442163"/>
        </a:xfrm>
        <a:prstGeom prst="roundRect">
          <a:avLst>
            <a:gd name="adj" fmla="val 10000"/>
          </a:avLst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8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捲節</a:t>
          </a:r>
          <a:endParaRPr lang="zh-TW" altLang="en-US" sz="48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580062" y="535101"/>
        <a:ext cx="1725293" cy="1357683"/>
      </dsp:txXfrm>
    </dsp:sp>
    <dsp:sp modelId="{8935ABE8-5728-4FDD-ADEA-DF54DCA50760}">
      <dsp:nvSpPr>
        <dsp:cNvPr id="0" name=""/>
        <dsp:cNvSpPr/>
      </dsp:nvSpPr>
      <dsp:spPr>
        <a:xfrm>
          <a:off x="4528573" y="989531"/>
          <a:ext cx="383672" cy="4488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700" b="1" kern="1200">
            <a:latin typeface="+mn-ea"/>
            <a:ea typeface="+mn-ea"/>
          </a:endParaRPr>
        </a:p>
      </dsp:txBody>
      <dsp:txXfrm>
        <a:off x="4528573" y="1079296"/>
        <a:ext cx="268570" cy="269293"/>
      </dsp:txXfrm>
    </dsp:sp>
    <dsp:sp modelId="{01B0740D-12BD-4FCF-B8BA-E01C2031FD9D}">
      <dsp:nvSpPr>
        <dsp:cNvPr id="0" name=""/>
        <dsp:cNvSpPr/>
      </dsp:nvSpPr>
      <dsp:spPr>
        <a:xfrm>
          <a:off x="5071505" y="492861"/>
          <a:ext cx="1809773" cy="1442163"/>
        </a:xfrm>
        <a:prstGeom prst="roundRect">
          <a:avLst>
            <a:gd name="adj" fmla="val 10000"/>
          </a:avLst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8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剖竹</a:t>
          </a:r>
          <a:endParaRPr lang="en-US" altLang="zh-TW" sz="4800" b="1" kern="1200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113745" y="535101"/>
        <a:ext cx="1725293" cy="1357683"/>
      </dsp:txXfrm>
    </dsp:sp>
    <dsp:sp modelId="{3C3E6F0C-0816-4B0A-99A6-FE830777FC26}">
      <dsp:nvSpPr>
        <dsp:cNvPr id="0" name=""/>
        <dsp:cNvSpPr/>
      </dsp:nvSpPr>
      <dsp:spPr>
        <a:xfrm>
          <a:off x="7062256" y="989531"/>
          <a:ext cx="383672" cy="4488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700" b="1" kern="1200">
            <a:latin typeface="+mn-ea"/>
            <a:ea typeface="+mn-ea"/>
          </a:endParaRPr>
        </a:p>
      </dsp:txBody>
      <dsp:txXfrm>
        <a:off x="7062256" y="1079296"/>
        <a:ext cx="268570" cy="269293"/>
      </dsp:txXfrm>
    </dsp:sp>
    <dsp:sp modelId="{22B48588-27A7-4ADF-89C5-2CFFD587F6F7}">
      <dsp:nvSpPr>
        <dsp:cNvPr id="0" name=""/>
        <dsp:cNvSpPr/>
      </dsp:nvSpPr>
      <dsp:spPr>
        <a:xfrm>
          <a:off x="7605188" y="492861"/>
          <a:ext cx="1809773" cy="1442163"/>
        </a:xfrm>
        <a:prstGeom prst="roundRect">
          <a:avLst>
            <a:gd name="adj" fmla="val 1000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8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開間</a:t>
          </a:r>
          <a:endParaRPr lang="zh-TW" altLang="en-US" sz="48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7647428" y="535101"/>
        <a:ext cx="1725293" cy="13576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539DDB-44DE-4212-8014-3B2D58A4B252}">
      <dsp:nvSpPr>
        <dsp:cNvPr id="0" name=""/>
        <dsp:cNvSpPr/>
      </dsp:nvSpPr>
      <dsp:spPr>
        <a:xfrm>
          <a:off x="4139" y="492861"/>
          <a:ext cx="1809773" cy="1442163"/>
        </a:xfrm>
        <a:prstGeom prst="roundRect">
          <a:avLst>
            <a:gd name="adj" fmla="val 10000"/>
          </a:avLst>
        </a:prstGeom>
        <a:solidFill>
          <a:srgbClr val="FF66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8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劈篾</a:t>
          </a:r>
          <a:endParaRPr lang="zh-TW" altLang="en-US" sz="48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6379" y="535101"/>
        <a:ext cx="1725293" cy="1357683"/>
      </dsp:txXfrm>
    </dsp:sp>
    <dsp:sp modelId="{BC5F59F5-8E8D-4535-88B5-361DA4CFCC51}">
      <dsp:nvSpPr>
        <dsp:cNvPr id="0" name=""/>
        <dsp:cNvSpPr/>
      </dsp:nvSpPr>
      <dsp:spPr>
        <a:xfrm>
          <a:off x="1994890" y="989531"/>
          <a:ext cx="383672" cy="4488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300" b="1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994890" y="1079296"/>
        <a:ext cx="268570" cy="269293"/>
      </dsp:txXfrm>
    </dsp:sp>
    <dsp:sp modelId="{FAD4EAD3-89EE-447B-A0C1-9753EC2D46A1}">
      <dsp:nvSpPr>
        <dsp:cNvPr id="0" name=""/>
        <dsp:cNvSpPr/>
      </dsp:nvSpPr>
      <dsp:spPr>
        <a:xfrm>
          <a:off x="2537822" y="492861"/>
          <a:ext cx="1809773" cy="1442163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劈 絲</a:t>
          </a:r>
          <a:endParaRPr lang="zh-TW" altLang="en-US" sz="44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580062" y="535101"/>
        <a:ext cx="1725293" cy="1357683"/>
      </dsp:txXfrm>
    </dsp:sp>
    <dsp:sp modelId="{8935ABE8-5728-4FDD-ADEA-DF54DCA50760}">
      <dsp:nvSpPr>
        <dsp:cNvPr id="0" name=""/>
        <dsp:cNvSpPr/>
      </dsp:nvSpPr>
      <dsp:spPr>
        <a:xfrm>
          <a:off x="4528573" y="989531"/>
          <a:ext cx="383672" cy="4488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300" b="1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528573" y="1079296"/>
        <a:ext cx="268570" cy="269293"/>
      </dsp:txXfrm>
    </dsp:sp>
    <dsp:sp modelId="{01B0740D-12BD-4FCF-B8BA-E01C2031FD9D}">
      <dsp:nvSpPr>
        <dsp:cNvPr id="0" name=""/>
        <dsp:cNvSpPr/>
      </dsp:nvSpPr>
      <dsp:spPr>
        <a:xfrm>
          <a:off x="5071505" y="492861"/>
          <a:ext cx="1809773" cy="1442163"/>
        </a:xfrm>
        <a:prstGeom prst="roundRect">
          <a:avLst>
            <a:gd name="adj" fmla="val 10000"/>
          </a:avLst>
        </a:prstGeom>
        <a:solidFill>
          <a:srgbClr val="FF99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8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抽蔑</a:t>
          </a:r>
          <a:endParaRPr lang="en-US" altLang="zh-TW" sz="4800" b="1" kern="1200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113745" y="535101"/>
        <a:ext cx="1725293" cy="1357683"/>
      </dsp:txXfrm>
    </dsp:sp>
    <dsp:sp modelId="{3C3E6F0C-0816-4B0A-99A6-FE830777FC26}">
      <dsp:nvSpPr>
        <dsp:cNvPr id="0" name=""/>
        <dsp:cNvSpPr/>
      </dsp:nvSpPr>
      <dsp:spPr>
        <a:xfrm>
          <a:off x="7062256" y="989531"/>
          <a:ext cx="383672" cy="4488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300" b="1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7062256" y="1079296"/>
        <a:ext cx="268570" cy="269293"/>
      </dsp:txXfrm>
    </dsp:sp>
    <dsp:sp modelId="{22B48588-27A7-4ADF-89C5-2CFFD587F6F7}">
      <dsp:nvSpPr>
        <dsp:cNvPr id="0" name=""/>
        <dsp:cNvSpPr/>
      </dsp:nvSpPr>
      <dsp:spPr>
        <a:xfrm>
          <a:off x="7605188" y="492861"/>
          <a:ext cx="1809773" cy="1442163"/>
        </a:xfrm>
        <a:prstGeom prst="roundRect">
          <a:avLst>
            <a:gd name="adj" fmla="val 10000"/>
          </a:avLst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8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抽絲</a:t>
          </a:r>
          <a:endParaRPr lang="zh-TW" altLang="en-US" sz="48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7647428" y="535101"/>
        <a:ext cx="1725293" cy="13576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539DDB-44DE-4212-8014-3B2D58A4B252}">
      <dsp:nvSpPr>
        <dsp:cNvPr id="0" name=""/>
        <dsp:cNvSpPr/>
      </dsp:nvSpPr>
      <dsp:spPr>
        <a:xfrm>
          <a:off x="0" y="401151"/>
          <a:ext cx="1843458" cy="1106074"/>
        </a:xfrm>
        <a:prstGeom prst="roundRect">
          <a:avLst>
            <a:gd name="adj" fmla="val 10000"/>
          </a:avLst>
        </a:prstGeom>
        <a:solidFill>
          <a:srgbClr val="6600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7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刮篾等</a:t>
          </a:r>
          <a:endParaRPr lang="zh-TW" altLang="en-US" sz="37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2396" y="433547"/>
        <a:ext cx="1778666" cy="10412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F23A61-437D-4A5E-B869-524FD52ECDF5}" type="datetimeFigureOut">
              <a:rPr lang="zh-TW" altLang="en-US" smtClean="0"/>
              <a:t>2018/5/16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178CE2-FF9D-4CE4-AD96-310B5C8C124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351994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D2A43C-53AA-456F-A58B-5D58C184C33F}" type="datetimeFigureOut">
              <a:rPr lang="zh-TW" altLang="en-US" smtClean="0"/>
              <a:t>2018/5/16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E84AD9-6031-4FBB-B686-B24552A3438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83744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E84AD9-6031-4FBB-B686-B24552A3438A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482028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E84AD9-6031-4FBB-B686-B24552A3438A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0480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73A6B-CD1C-41F5-BEC6-DBA551769489}" type="datetimeFigureOut">
              <a:rPr lang="zh-TW" altLang="en-US" smtClean="0"/>
              <a:t>2018/5/16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B428B-E88E-4C16-A2CF-D99A2720E31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3035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73A6B-CD1C-41F5-BEC6-DBA551769489}" type="datetimeFigureOut">
              <a:rPr lang="zh-TW" altLang="en-US" smtClean="0"/>
              <a:t>2018/5/16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B428B-E88E-4C16-A2CF-D99A2720E31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36410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73A6B-CD1C-41F5-BEC6-DBA551769489}" type="datetimeFigureOut">
              <a:rPr lang="zh-TW" altLang="en-US" smtClean="0"/>
              <a:t>2018/5/16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B428B-E88E-4C16-A2CF-D99A2720E31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28385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905DAE72-F7AE-4CF2-A4A1-9A9D07DA8D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xmlns="" id="{BD05B9D2-72C0-47E7-A2A9-1D7CA1DC8F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A04C03F9-EA6B-4FD3-8A77-E22D155D0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73A6B-CD1C-41F5-BEC6-DBA55176948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2018/5/16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8300D49E-EEC8-4AE7-9914-17F804828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46A3776A-D92E-46DC-A9F7-34DB22E30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B428B-E88E-4C16-A2CF-D99A2720E3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4952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9E7F1300-0144-48CF-9FF6-757BB4224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F3FE2570-BE8B-4491-84B1-338E06D768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BD7467BB-BEA3-4F99-A975-E869973C1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73A6B-CD1C-41F5-BEC6-DBA55176948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2018/5/16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1C82737D-3C40-4C6F-8BF5-052F9EEE1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920D5005-6B9C-4546-93A3-CA66FAA7E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B428B-E88E-4C16-A2CF-D99A2720E3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1365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7AB11764-F260-48DD-A54C-D1A4D6E42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xmlns="" id="{DC1ED944-5F2F-43E3-ABD1-FC4B40CBDA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1FC592B0-CE60-4030-8F4F-7B2E0DE7C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73A6B-CD1C-41F5-BEC6-DBA55176948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2018/5/16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C39F2C42-240E-46C3-8EDC-C8DD7E206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B9C64917-F27B-45A0-8F34-F5A3644D7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B428B-E88E-4C16-A2CF-D99A2720E3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7484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8A208563-C1B7-45BC-B21D-67A8FC3CD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CD626218-751F-4D4C-BF03-812D6EE540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xmlns="" id="{4646FF26-237B-49B2-9CF6-372497FE21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xmlns="" id="{9A0D5F7D-B557-4C68-9635-50EA80568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73A6B-CD1C-41F5-BEC6-DBA55176948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2018/5/16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xmlns="" id="{FCA59F23-DF7E-49B9-AB10-7C1A58789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xmlns="" id="{2DAA33F8-F59B-4E3E-88F6-4C2CC990F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B428B-E88E-4C16-A2CF-D99A2720E3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8988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132CB18E-7B3A-4887-BB23-7B56BB5EB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xmlns="" id="{3AD745FC-7BE9-4EC1-990A-2644257FC1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xmlns="" id="{C40CE715-5A13-4FAC-A672-E73AB932A4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xmlns="" id="{AE674A20-DA39-4EB5-9FA9-B0286310B8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xmlns="" id="{7B756EC9-6F55-46FC-B861-0D0697EC50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xmlns="" id="{CAA3CB12-0383-4D38-BB29-D1AB6C56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73A6B-CD1C-41F5-BEC6-DBA55176948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2018/5/16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xmlns="" id="{96440FD5-F6F3-4C8C-B6B5-4A32A90E1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xmlns="" id="{81DDBA50-2427-41B5-A701-AF7E432EB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B428B-E88E-4C16-A2CF-D99A2720E3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5538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D326079A-B639-4D73-8DB4-0BF5B7281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xmlns="" id="{CA6B8768-08A3-4E30-AD95-98A92C50F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73A6B-CD1C-41F5-BEC6-DBA55176948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2018/5/16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xmlns="" id="{EB1CF09B-9620-4CA1-BDA7-BE2BA7687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39BDF49E-F0C0-4168-873F-830A22079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B428B-E88E-4C16-A2CF-D99A2720E3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2849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xmlns="" id="{3A9CB4D7-4363-4D86-8BD2-77EF853FF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73A6B-CD1C-41F5-BEC6-DBA55176948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2018/5/16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xmlns="" id="{94C8A438-D091-41E9-95B2-FA9434978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01CD8C14-4660-4EE8-A6B7-A8CAF793B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B428B-E88E-4C16-A2CF-D99A2720E3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3299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8CEFB369-4F83-4608-98F2-A73C543C1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90381CA5-6B17-47A8-A7D3-6BC2CC88A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xmlns="" id="{0196AE98-54C0-4C1F-AA1C-97125F9906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xmlns="" id="{8C61CDC0-C283-4544-86F4-FAD33F1A4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73A6B-CD1C-41F5-BEC6-DBA55176948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2018/5/16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xmlns="" id="{C2AF6748-F4B4-468C-BFD0-C249D6486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xmlns="" id="{41FD9915-3F8C-448F-B4F3-B60F76DFF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B428B-E88E-4C16-A2CF-D99A2720E3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05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73A6B-CD1C-41F5-BEC6-DBA551769489}" type="datetimeFigureOut">
              <a:rPr lang="zh-TW" altLang="en-US" smtClean="0"/>
              <a:t>2018/5/16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B428B-E88E-4C16-A2CF-D99A2720E31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1579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85FB57EF-843D-4C24-8BA8-9793FF547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xmlns="" id="{A750D299-7765-44B5-8EC1-4DE9EFF2EA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xmlns="" id="{94C8A07D-5A57-4EDB-9FEE-80A59C85CB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xmlns="" id="{5FC30F90-8C5B-42D7-A8A5-BC9B37157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73A6B-CD1C-41F5-BEC6-DBA55176948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2018/5/16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xmlns="" id="{C63711BE-E062-434E-91B4-CF5A0AC79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xmlns="" id="{91A0F34D-A0A4-44F9-8B5D-BAFC141BD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B428B-E88E-4C16-A2CF-D99A2720E3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7651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8F6B5503-A0D3-4F50-BFF5-508431ADA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xmlns="" id="{03238311-4AC0-47FC-9279-D92E29984E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ED8DFAF7-ADF8-4C04-BEBA-83C254A02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73A6B-CD1C-41F5-BEC6-DBA55176948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2018/5/16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1D157361-1E75-4375-A82B-1FAE98736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F5A54DCD-6A31-4E2F-9BBB-6CF399D9E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B428B-E88E-4C16-A2CF-D99A2720E3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3208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xmlns="" id="{933BD5CE-4311-44C7-9565-509738375E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xmlns="" id="{9FBDE736-03AC-4E81-B1D2-4E8A5BA289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5C1FB407-7813-44DF-9F28-B3646ECCB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73A6B-CD1C-41F5-BEC6-DBA55176948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2018/5/16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30D55169-9386-4160-9BEF-379FBDFB0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2828248F-3F39-4B22-98B4-6D74BF317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B428B-E88E-4C16-A2CF-D99A2720E3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443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73A6B-CD1C-41F5-BEC6-DBA551769489}" type="datetimeFigureOut">
              <a:rPr lang="zh-TW" altLang="en-US" smtClean="0"/>
              <a:t>2018/5/16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B428B-E88E-4C16-A2CF-D99A2720E31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191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73A6B-CD1C-41F5-BEC6-DBA551769489}" type="datetimeFigureOut">
              <a:rPr lang="zh-TW" altLang="en-US" smtClean="0"/>
              <a:t>2018/5/16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B428B-E88E-4C16-A2CF-D99A2720E31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0233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73A6B-CD1C-41F5-BEC6-DBA551769489}" type="datetimeFigureOut">
              <a:rPr lang="zh-TW" altLang="en-US" smtClean="0"/>
              <a:t>2018/5/16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B428B-E88E-4C16-A2CF-D99A2720E31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55609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73A6B-CD1C-41F5-BEC6-DBA551769489}" type="datetimeFigureOut">
              <a:rPr lang="zh-TW" altLang="en-US" smtClean="0"/>
              <a:t>2018/5/16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B428B-E88E-4C16-A2CF-D99A2720E31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4426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73A6B-CD1C-41F5-BEC6-DBA551769489}" type="datetimeFigureOut">
              <a:rPr lang="zh-TW" altLang="en-US" smtClean="0"/>
              <a:t>2018/5/16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B428B-E88E-4C16-A2CF-D99A2720E31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47585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73A6B-CD1C-41F5-BEC6-DBA551769489}" type="datetimeFigureOut">
              <a:rPr lang="zh-TW" altLang="en-US" smtClean="0"/>
              <a:t>2018/5/16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B428B-E88E-4C16-A2CF-D99A2720E31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2892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73A6B-CD1C-41F5-BEC6-DBA551769489}" type="datetimeFigureOut">
              <a:rPr lang="zh-TW" altLang="en-US" smtClean="0"/>
              <a:t>2018/5/16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B428B-E88E-4C16-A2CF-D99A2720E31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83478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B73A6B-CD1C-41F5-BEC6-DBA551769489}" type="datetimeFigureOut">
              <a:rPr lang="zh-TW" altLang="en-US" smtClean="0"/>
              <a:t>2018/5/16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FB428B-E88E-4C16-A2CF-D99A2720E31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1600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xmlns="" id="{10618F5B-CE7C-4CF8-B02D-3E1B272C0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xmlns="" id="{26EC17C5-9FE9-4F82-B38E-EC79A6083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1778B111-6DB4-4C98-B5BD-D68F0A5196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B73A6B-CD1C-41F5-BEC6-DBA55176948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2018/5/16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84832412-0B59-42C7-A485-6AE71DCB5D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B0A403A1-BA14-4A4F-8AE2-C45FD7C5F4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FB428B-E88E-4C16-A2CF-D99A2720E3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611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B45317FB-95A1-47A4-86D7-C5340C4383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656" y="1231460"/>
            <a:ext cx="8131765" cy="540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50DDDE95-87EE-46FE-9487-1B0838006E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603"/>
            <a:ext cx="12192000" cy="1741714"/>
          </a:xfrm>
          <a:prstGeom prst="rect">
            <a:avLst/>
          </a:prstGeom>
        </p:spPr>
      </p:pic>
      <p:pic>
        <p:nvPicPr>
          <p:cNvPr id="2" name="仙劍奇俠傳四 - 迴夢遊仙 - 主題音樂 [1080p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8256" y="4652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20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13C39ED5-5713-4A8D-8689-C6EF9C0F8A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1947" y="2936955"/>
            <a:ext cx="10727140" cy="1512216"/>
          </a:xfrm>
          <a:ln w="25400">
            <a:noFill/>
          </a:ln>
          <a:effectLst>
            <a:softEdge rad="12700"/>
          </a:effectLst>
        </p:spPr>
        <p:txBody>
          <a:bodyPr>
            <a:noAutofit/>
          </a:bodyPr>
          <a:lstStyle/>
          <a:p>
            <a:pPr algn="l">
              <a:lnSpc>
                <a:spcPts val="9000"/>
              </a:lnSpc>
            </a:pPr>
            <a:r>
              <a:rPr lang="zh-TW" altLang="en-US" sz="80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然而</a:t>
            </a:r>
            <a:r>
              <a:rPr lang="en-US" altLang="zh-TW" sz="80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br>
              <a:rPr lang="en-US" altLang="zh-TW" sz="80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80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80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66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隨著</a:t>
            </a:r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現代科技化的時代變遷</a:t>
            </a:r>
          </a:p>
        </p:txBody>
      </p:sp>
    </p:spTree>
    <p:extLst>
      <p:ext uri="{BB962C8B-B14F-4D97-AF65-F5344CB8AC3E}">
        <p14:creationId xmlns:p14="http://schemas.microsoft.com/office/powerpoint/2010/main" val="152882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39" y="119464"/>
            <a:ext cx="4009639" cy="30058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362" y="1035441"/>
            <a:ext cx="3232584" cy="41797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4"/>
          <a:stretch/>
        </p:blipFill>
        <p:spPr>
          <a:xfrm>
            <a:off x="251480" y="3262289"/>
            <a:ext cx="4466524" cy="32925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064962" y="3024870"/>
            <a:ext cx="3165736" cy="42228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7" t="4656" r="10652" b="10476"/>
          <a:stretch/>
        </p:blipFill>
        <p:spPr>
          <a:xfrm>
            <a:off x="7242629" y="119464"/>
            <a:ext cx="4949371" cy="35118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4157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384" y="3482033"/>
            <a:ext cx="4120452" cy="2857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205" y="122831"/>
            <a:ext cx="4312692" cy="3233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897" y="122831"/>
            <a:ext cx="3415052" cy="3069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33" y="122831"/>
            <a:ext cx="2878377" cy="3839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896" y="3191904"/>
            <a:ext cx="2798050" cy="3437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5" t="28995" r="18381" b="26772"/>
          <a:stretch/>
        </p:blipFill>
        <p:spPr>
          <a:xfrm>
            <a:off x="370445" y="3962400"/>
            <a:ext cx="3252751" cy="2565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6980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989C3D65-D71E-4863-9B7F-3E8ED548EA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68" y="413894"/>
            <a:ext cx="5837842" cy="36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32CE9A04-B9C0-4E91-AABB-32B17FE45C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291588" y="3191482"/>
            <a:ext cx="2838663" cy="3786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矩形: 圓角 6">
            <a:extLst>
              <a:ext uri="{FF2B5EF4-FFF2-40B4-BE49-F238E27FC236}">
                <a16:creationId xmlns:a16="http://schemas.microsoft.com/office/drawing/2014/main" xmlns="" id="{65B1A226-7FE8-46D7-8013-E8F9CB94484F}"/>
              </a:ext>
            </a:extLst>
          </p:cNvPr>
          <p:cNvSpPr/>
          <p:nvPr/>
        </p:nvSpPr>
        <p:spPr>
          <a:xfrm>
            <a:off x="1890720" y="3108920"/>
            <a:ext cx="1286359" cy="1215106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7000" b="1" dirty="0">
                <a:ln w="19050">
                  <a:solidFill>
                    <a:srgbClr val="AFEAED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古</a:t>
            </a: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xmlns="" id="{4A347C7A-CCDA-4507-9250-ED08869A3CE9}"/>
              </a:ext>
            </a:extLst>
          </p:cNvPr>
          <p:cNvSpPr/>
          <p:nvPr/>
        </p:nvSpPr>
        <p:spPr>
          <a:xfrm>
            <a:off x="9067741" y="2213894"/>
            <a:ext cx="1286359" cy="1215106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FF6699"/>
              </a:gs>
            </a:gsLst>
            <a:lin ang="5400000" scaled="1"/>
          </a:gradFill>
          <a:ln>
            <a:noFill/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7000" b="1" dirty="0">
                <a:ln w="19050">
                  <a:solidFill>
                    <a:srgbClr val="6BF194"/>
                  </a:solidFill>
                </a:ln>
                <a:solidFill>
                  <a:srgbClr val="00763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今</a:t>
            </a:r>
          </a:p>
        </p:txBody>
      </p:sp>
    </p:spTree>
    <p:extLst>
      <p:ext uri="{BB962C8B-B14F-4D97-AF65-F5344CB8AC3E}">
        <p14:creationId xmlns:p14="http://schemas.microsoft.com/office/powerpoint/2010/main" val="189365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13C39ED5-5713-4A8D-8689-C6EF9C0F8A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9685" y="2909660"/>
            <a:ext cx="11259402" cy="1512216"/>
          </a:xfrm>
          <a:ln w="25400">
            <a:noFill/>
          </a:ln>
          <a:effectLst>
            <a:softEdge rad="12700"/>
          </a:effectLst>
        </p:spPr>
        <p:txBody>
          <a:bodyPr>
            <a:noAutofit/>
          </a:bodyPr>
          <a:lstStyle/>
          <a:p>
            <a:pPr algn="l">
              <a:lnSpc>
                <a:spcPts val="9000"/>
              </a:lnSpc>
            </a:pPr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傳統竹編</a:t>
            </a:r>
            <a:r>
              <a:rPr lang="zh-TW" altLang="en-US" sz="80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產業</a:t>
            </a:r>
            <a:r>
              <a:rPr lang="en-US" altLang="zh-TW" sz="80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80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80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已</a:t>
            </a:r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漸被遺忘</a:t>
            </a:r>
            <a:r>
              <a:rPr lang="en-US" altLang="zh-TW" sz="80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endParaRPr lang="zh-TW" altLang="en-US" sz="8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7429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13C39ED5-5713-4A8D-8689-C6EF9C0F8A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9685" y="2909660"/>
            <a:ext cx="11259402" cy="1512216"/>
          </a:xfrm>
          <a:ln w="25400">
            <a:noFill/>
          </a:ln>
          <a:effectLst>
            <a:softEdge rad="12700"/>
          </a:effectLst>
        </p:spPr>
        <p:txBody>
          <a:bodyPr>
            <a:noAutofit/>
          </a:bodyPr>
          <a:lstStyle/>
          <a:p>
            <a:pPr algn="l">
              <a:lnSpc>
                <a:spcPts val="9000"/>
              </a:lnSpc>
            </a:pPr>
            <a:r>
              <a:rPr lang="zh-TW" altLang="en-US" sz="120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</a:t>
            </a:r>
            <a:r>
              <a:rPr lang="en-US" altLang="zh-TW" sz="80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80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80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80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xmlns="" id="{13C39ED5-5713-4A8D-8689-C6EF9C0F8A40}"/>
              </a:ext>
            </a:extLst>
          </p:cNvPr>
          <p:cNvSpPr txBox="1">
            <a:spLocks/>
          </p:cNvSpPr>
          <p:nvPr/>
        </p:nvSpPr>
        <p:spPr>
          <a:xfrm>
            <a:off x="586855" y="2909660"/>
            <a:ext cx="11259402" cy="1512216"/>
          </a:xfrm>
          <a:prstGeom prst="rect">
            <a:avLst/>
          </a:prstGeom>
          <a:ln w="25400">
            <a:noFill/>
          </a:ln>
          <a:effectLst>
            <a:softEdge rad="12700"/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9000"/>
              </a:lnSpc>
            </a:pPr>
            <a:r>
              <a:rPr lang="en-US" altLang="zh-TW" sz="80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80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80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80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傳承延續傳統農家竹編工藝</a:t>
            </a:r>
            <a:r>
              <a:rPr lang="en-US" altLang="zh-TW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endParaRPr lang="zh-TW" altLang="en-US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67976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8" t="10860"/>
          <a:stretch/>
        </p:blipFill>
        <p:spPr>
          <a:xfrm>
            <a:off x="2197288" y="232012"/>
            <a:ext cx="8209327" cy="614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785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13C39ED5-5713-4A8D-8689-C6EF9C0F8A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9685" y="2909660"/>
            <a:ext cx="11259402" cy="1512216"/>
          </a:xfrm>
          <a:ln w="25400">
            <a:noFill/>
          </a:ln>
          <a:effectLst>
            <a:softEdge rad="12700"/>
          </a:effectLst>
        </p:spPr>
        <p:txBody>
          <a:bodyPr>
            <a:noAutofit/>
          </a:bodyPr>
          <a:lstStyle/>
          <a:p>
            <a:pPr algn="l">
              <a:lnSpc>
                <a:spcPts val="9000"/>
              </a:lnSpc>
            </a:pPr>
            <a:r>
              <a:rPr lang="zh-TW" altLang="en-US" sz="120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</a:t>
            </a:r>
            <a:r>
              <a:rPr lang="en-US" altLang="zh-TW" sz="80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80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80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80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xmlns="" id="{13C39ED5-5713-4A8D-8689-C6EF9C0F8A40}"/>
              </a:ext>
            </a:extLst>
          </p:cNvPr>
          <p:cNvSpPr txBox="1">
            <a:spLocks/>
          </p:cNvSpPr>
          <p:nvPr/>
        </p:nvSpPr>
        <p:spPr>
          <a:xfrm>
            <a:off x="313900" y="2925995"/>
            <a:ext cx="12050972" cy="1512216"/>
          </a:xfrm>
          <a:prstGeom prst="rect">
            <a:avLst/>
          </a:prstGeom>
          <a:ln w="25400">
            <a:noFill/>
          </a:ln>
          <a:effectLst>
            <a:softEdge rad="12700"/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9000"/>
              </a:lnSpc>
            </a:pPr>
            <a:r>
              <a:rPr lang="en-US" altLang="zh-TW" sz="80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80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80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80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80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擁有無拘無塑的新生活</a:t>
            </a:r>
            <a:r>
              <a:rPr lang="en-US" altLang="zh-TW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endParaRPr lang="zh-TW" altLang="en-US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4385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到2050年 塑膠垃圾重量將超過魚類總重">
            <a:hlinkClick r:id="" action="ppaction://media"/>
            <a:extLst>
              <a:ext uri="{FF2B5EF4-FFF2-40B4-BE49-F238E27FC236}">
                <a16:creationId xmlns:a16="http://schemas.microsoft.com/office/drawing/2014/main" xmlns="" id="{1147B133-CE62-4220-B167-F860EC6572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6000" y="729000"/>
            <a:ext cx="96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998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7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xmlns="" id="{CF472F9D-FD1B-45C6-AA25-47DD1016E9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9200" y="2320121"/>
            <a:ext cx="11310078" cy="1642319"/>
          </a:xfrm>
          <a:ln w="25400">
            <a:noFill/>
          </a:ln>
          <a:effectLst>
            <a:softEdge rad="12700"/>
          </a:effectLst>
        </p:spPr>
        <p:txBody>
          <a:bodyPr>
            <a:noAutofit/>
          </a:bodyPr>
          <a:lstStyle/>
          <a:p>
            <a:pPr algn="l">
              <a:lnSpc>
                <a:spcPts val="9000"/>
              </a:lnSpc>
            </a:pPr>
            <a:r>
              <a:rPr lang="zh-TW" altLang="en-US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一群熱愛竹藝的溪口鄉民</a:t>
            </a:r>
            <a:r>
              <a:rPr lang="en-US" altLang="zh-TW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成立了</a:t>
            </a:r>
            <a:r>
              <a:rPr lang="en-US" altLang="zh-TW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xmlns="" id="{CF472F9D-FD1B-45C6-AA25-47DD1016E99F}"/>
              </a:ext>
            </a:extLst>
          </p:cNvPr>
          <p:cNvSpPr txBox="1">
            <a:spLocks/>
          </p:cNvSpPr>
          <p:nvPr/>
        </p:nvSpPr>
        <p:spPr>
          <a:xfrm>
            <a:off x="682389" y="3427883"/>
            <a:ext cx="11310078" cy="1642319"/>
          </a:xfrm>
          <a:prstGeom prst="rect">
            <a:avLst/>
          </a:prstGeom>
          <a:ln w="25400">
            <a:noFill/>
          </a:ln>
          <a:effectLst>
            <a:softEdge rad="12700"/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9000"/>
              </a:lnSpc>
            </a:pPr>
            <a:r>
              <a:rPr lang="en-US" altLang="zh-TW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嘉義縣崙尾天赦竹編發展協會</a:t>
            </a:r>
            <a:endParaRPr lang="zh-TW" altLang="en-US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47097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13C39ED5-5713-4A8D-8689-C6EF9C0F8A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9720" y="3219735"/>
            <a:ext cx="11310078" cy="2619531"/>
          </a:xfrm>
          <a:ln w="25400">
            <a:noFill/>
          </a:ln>
          <a:effectLst>
            <a:softEdge rad="12700"/>
          </a:effectLst>
        </p:spPr>
        <p:txBody>
          <a:bodyPr>
            <a:noAutofit/>
          </a:bodyPr>
          <a:lstStyle/>
          <a:p>
            <a:pPr algn="l">
              <a:lnSpc>
                <a:spcPts val="5000"/>
              </a:lnSpc>
            </a:pPr>
            <a:r>
              <a:rPr lang="zh-TW" altLang="zh-TW" sz="44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嘉義</a:t>
            </a:r>
            <a:r>
              <a:rPr lang="zh-TW" altLang="zh-TW" sz="4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溪口天赦庄在民國</a:t>
            </a:r>
            <a:r>
              <a:rPr lang="en-US" altLang="zh-TW" sz="4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50</a:t>
            </a:r>
            <a:r>
              <a:rPr lang="zh-TW" altLang="zh-TW" sz="4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4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60</a:t>
            </a:r>
            <a:r>
              <a:rPr lang="zh-TW" altLang="zh-TW" sz="44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年代</a:t>
            </a:r>
            <a:r>
              <a:rPr lang="en-US" altLang="zh-TW" sz="44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4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4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en-US" altLang="zh-TW" sz="44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4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zh-TW" sz="44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竹子</a:t>
            </a:r>
            <a:r>
              <a:rPr lang="zh-TW" altLang="zh-TW" sz="4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工藝曾經叱吒一時，產業</a:t>
            </a:r>
            <a:r>
              <a:rPr lang="zh-TW" altLang="zh-TW" sz="44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興盛</a:t>
            </a:r>
            <a:r>
              <a:rPr lang="en-US" altLang="zh-TW" sz="44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4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4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en-US" altLang="zh-TW" sz="44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4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zh-TW" sz="44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村莊</a:t>
            </a:r>
            <a:r>
              <a:rPr lang="zh-TW" altLang="zh-TW" sz="4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內有高達數十間的竹編</a:t>
            </a:r>
            <a:r>
              <a:rPr lang="zh-TW" altLang="zh-TW" sz="44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工廠</a:t>
            </a:r>
            <a:r>
              <a:rPr lang="en-US" altLang="zh-TW" sz="44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4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4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en-US" altLang="zh-TW" sz="44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4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zh-TW" sz="44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村</a:t>
            </a:r>
            <a:r>
              <a:rPr lang="zh-TW" altLang="en-US" sz="44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民</a:t>
            </a:r>
            <a:r>
              <a:rPr lang="zh-TW" altLang="zh-TW" sz="4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幾乎從事竹編產業</a:t>
            </a:r>
            <a:r>
              <a:rPr lang="zh-TW" altLang="zh-TW" sz="44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工作</a:t>
            </a:r>
            <a:r>
              <a:rPr lang="en-US" altLang="zh-TW" sz="4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36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7757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068" y="365125"/>
            <a:ext cx="6322278" cy="6322278"/>
          </a:xfrm>
        </p:spPr>
      </p:pic>
    </p:spTree>
    <p:extLst>
      <p:ext uri="{BB962C8B-B14F-4D97-AF65-F5344CB8AC3E}">
        <p14:creationId xmlns:p14="http://schemas.microsoft.com/office/powerpoint/2010/main" val="372486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xmlns="" id="{CF472F9D-FD1B-45C6-AA25-47DD1016E9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1319" y="305622"/>
            <a:ext cx="10727141" cy="3725056"/>
          </a:xfrm>
          <a:ln w="25400">
            <a:noFill/>
          </a:ln>
          <a:effectLst>
            <a:softEdge rad="12700"/>
          </a:effectLst>
        </p:spPr>
        <p:txBody>
          <a:bodyPr>
            <a:noAutofit/>
          </a:bodyPr>
          <a:lstStyle/>
          <a:p>
            <a:pPr algn="l">
              <a:lnSpc>
                <a:spcPts val="9000"/>
              </a:lnSpc>
            </a:pPr>
            <a:r>
              <a:rPr lang="zh-TW" altLang="en-US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串聯起</a:t>
            </a:r>
            <a:r>
              <a:rPr lang="en-US" altLang="zh-TW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br>
              <a:rPr lang="en-US" altLang="zh-TW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溪口鄉內聚落的黃金人口</a:t>
            </a:r>
            <a:endParaRPr lang="zh-TW" altLang="en-US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9494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64" y="515439"/>
            <a:ext cx="6155090" cy="60139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190" y="515439"/>
            <a:ext cx="4508419" cy="60139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6677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xmlns="" id="{CF472F9D-FD1B-45C6-AA25-47DD1016E9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6537" y="2025240"/>
            <a:ext cx="10727141" cy="3725056"/>
          </a:xfrm>
          <a:ln w="25400">
            <a:noFill/>
          </a:ln>
          <a:effectLst>
            <a:softEdge rad="12700"/>
          </a:effectLst>
        </p:spPr>
        <p:txBody>
          <a:bodyPr>
            <a:noAutofit/>
          </a:bodyPr>
          <a:lstStyle/>
          <a:p>
            <a:pPr algn="l">
              <a:lnSpc>
                <a:spcPts val="9000"/>
              </a:lnSpc>
            </a:pPr>
            <a:r>
              <a:rPr lang="zh-TW" altLang="en-US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再度</a:t>
            </a:r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編製一個傳統的技藝</a:t>
            </a:r>
            <a:b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 與</a:t>
            </a:r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編織一個「地方」的記憶</a:t>
            </a:r>
            <a:b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2956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386" y="365125"/>
            <a:ext cx="8283969" cy="60055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776" y="4636742"/>
            <a:ext cx="2021481" cy="198177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2022" y="4516999"/>
            <a:ext cx="1961111" cy="222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42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197" y="365125"/>
            <a:ext cx="9239533" cy="6159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568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782" y="170316"/>
            <a:ext cx="4056152" cy="30407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03" y="3321914"/>
            <a:ext cx="4452967" cy="31658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101" y="3405867"/>
            <a:ext cx="4341833" cy="32549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44" y="239239"/>
            <a:ext cx="4225883" cy="27001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667" y="1130257"/>
            <a:ext cx="3286003" cy="43833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23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719" y="232012"/>
            <a:ext cx="8980227" cy="6230743"/>
          </a:xfrm>
        </p:spPr>
      </p:pic>
    </p:spTree>
    <p:extLst>
      <p:ext uri="{BB962C8B-B14F-4D97-AF65-F5344CB8AC3E}">
        <p14:creationId xmlns:p14="http://schemas.microsoft.com/office/powerpoint/2010/main" val="411844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71" y="290285"/>
            <a:ext cx="10493829" cy="62701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1064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3265714" y="6359857"/>
            <a:ext cx="8723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prstClr val="white"/>
                </a:solidFill>
              </a:rPr>
              <a:t>資料經嘉義縣</a:t>
            </a:r>
            <a:r>
              <a:rPr lang="zh-TW" altLang="en-US" dirty="0">
                <a:solidFill>
                  <a:prstClr val="white"/>
                </a:solidFill>
              </a:rPr>
              <a:t>崙尾天赦竹編發展</a:t>
            </a:r>
            <a:r>
              <a:rPr lang="zh-TW" altLang="en-US" dirty="0" smtClean="0">
                <a:solidFill>
                  <a:prstClr val="white"/>
                </a:solidFill>
              </a:rPr>
              <a:t>協會同意，</a:t>
            </a:r>
            <a:r>
              <a:rPr lang="zh-TW" altLang="en-US" dirty="0">
                <a:solidFill>
                  <a:prstClr val="white"/>
                </a:solidFill>
              </a:rPr>
              <a:t>引用自嘉義縣崙尾天赦竹編發展協會臉</a:t>
            </a:r>
            <a:r>
              <a:rPr lang="zh-TW" altLang="en-US" dirty="0" smtClean="0">
                <a:solidFill>
                  <a:prstClr val="white"/>
                </a:solidFill>
              </a:rPr>
              <a:t>書</a:t>
            </a:r>
            <a:endParaRPr lang="zh-TW" altLang="en-US" dirty="0">
              <a:solidFill>
                <a:prstClr val="white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1"/>
            <a:ext cx="12192000" cy="507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47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3D418D80-7055-45AC-A670-156D997CED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07" y="0"/>
            <a:ext cx="10283786" cy="685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4273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57EA2F51-41DB-4665-8631-3F1C30AAC4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25"/>
          <a:stretch/>
        </p:blipFill>
        <p:spPr>
          <a:xfrm>
            <a:off x="1530088" y="2023675"/>
            <a:ext cx="9131824" cy="4174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F80CC8E3-9C10-4DA4-A305-C094F9A4C6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9564"/>
            <a:ext cx="12192000" cy="304800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3257287" y="6347598"/>
            <a:ext cx="8723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prstClr val="white"/>
                </a:solidFill>
              </a:rPr>
              <a:t>資料經嘉義縣</a:t>
            </a:r>
            <a:r>
              <a:rPr lang="zh-TW" altLang="en-US" dirty="0">
                <a:solidFill>
                  <a:prstClr val="white"/>
                </a:solidFill>
              </a:rPr>
              <a:t>崙尾天赦竹編發展</a:t>
            </a:r>
            <a:r>
              <a:rPr lang="zh-TW" altLang="en-US" dirty="0" smtClean="0">
                <a:solidFill>
                  <a:prstClr val="white"/>
                </a:solidFill>
              </a:rPr>
              <a:t>協會同意，</a:t>
            </a:r>
            <a:r>
              <a:rPr lang="zh-TW" altLang="en-US" dirty="0">
                <a:solidFill>
                  <a:prstClr val="white"/>
                </a:solidFill>
              </a:rPr>
              <a:t>引用自嘉義縣崙尾天赦竹編發展協會臉</a:t>
            </a:r>
            <a:r>
              <a:rPr lang="zh-TW" altLang="en-US" dirty="0" smtClean="0">
                <a:solidFill>
                  <a:prstClr val="white"/>
                </a:solidFill>
              </a:rPr>
              <a:t>書</a:t>
            </a:r>
            <a:endParaRPr lang="zh-TW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9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77118" y="316481"/>
            <a:ext cx="1057781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當時的訂單相當的多，除了國內的雞籠、雞罩</a:t>
            </a:r>
            <a:r>
              <a:rPr lang="zh-TW" altLang="en-US" sz="3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等</a:t>
            </a:r>
            <a:endParaRPr lang="en-US" altLang="zh-TW" sz="36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農產</a:t>
            </a:r>
            <a:r>
              <a:rPr lang="zh-TW" altLang="en-US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業訂單</a:t>
            </a:r>
            <a:r>
              <a:rPr lang="zh-TW" altLang="en-US" sz="3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，也</a:t>
            </a:r>
            <a:r>
              <a:rPr lang="zh-TW" altLang="en-US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有家家戶戶所需要的竹床、竹桌椅、竹掃把等</a:t>
            </a:r>
            <a:r>
              <a:rPr lang="zh-TW" altLang="en-US" sz="3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器具。</a:t>
            </a:r>
            <a:endParaRPr lang="zh-TW" altLang="en-US" sz="36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D7B23105-27AE-476C-AC55-5CE6633836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29" b="5263"/>
          <a:stretch/>
        </p:blipFill>
        <p:spPr>
          <a:xfrm>
            <a:off x="777118" y="1828800"/>
            <a:ext cx="10260115" cy="49527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921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36728" y="259140"/>
            <a:ext cx="113905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更有國外的大量訂單，每個月從港口輸出的產品量高達數千</a:t>
            </a:r>
            <a:r>
              <a:rPr lang="zh-TW" altLang="en-US" sz="32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件</a:t>
            </a:r>
            <a:endParaRPr lang="zh-TW" altLang="en-US" sz="32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28" y="1336982"/>
            <a:ext cx="3671249" cy="4660333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040" y="1336980"/>
            <a:ext cx="3667491" cy="4660333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594" y="1336980"/>
            <a:ext cx="3221391" cy="466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77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6096" y="764274"/>
            <a:ext cx="8639032" cy="5962217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32346" y="136478"/>
            <a:ext cx="1143682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</a:t>
            </a:r>
            <a:r>
              <a:rPr lang="zh-TW" altLang="en-US" sz="32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趕國外訂單的時候，全家大小常常都要熬夜趕工，一天只睡幾個小時。</a:t>
            </a:r>
          </a:p>
        </p:txBody>
      </p:sp>
    </p:spTree>
    <p:extLst>
      <p:ext uri="{BB962C8B-B14F-4D97-AF65-F5344CB8AC3E}">
        <p14:creationId xmlns:p14="http://schemas.microsoft.com/office/powerpoint/2010/main" val="7115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7797" y="3403434"/>
            <a:ext cx="4219374" cy="3161139"/>
          </a:xfrm>
          <a:prstGeom prst="rect">
            <a:avLst/>
          </a:prstGeom>
        </p:spPr>
      </p:pic>
      <p:pic>
        <p:nvPicPr>
          <p:cNvPr id="4" name="內容版面配置區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07"/>
          <a:stretch/>
        </p:blipFill>
        <p:spPr>
          <a:xfrm>
            <a:off x="627797" y="236440"/>
            <a:ext cx="4219374" cy="2314643"/>
          </a:xfrm>
          <a:prstGeom prst="rect">
            <a:avLst/>
          </a:prstGeom>
        </p:spPr>
      </p:pic>
      <p:sp>
        <p:nvSpPr>
          <p:cNvPr id="5" name="向下箭號 4"/>
          <p:cNvSpPr/>
          <p:nvPr/>
        </p:nvSpPr>
        <p:spPr>
          <a:xfrm>
            <a:off x="2557464" y="2814464"/>
            <a:ext cx="360040" cy="504056"/>
          </a:xfrm>
          <a:prstGeom prst="down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向右箭號 6"/>
          <p:cNvSpPr/>
          <p:nvPr/>
        </p:nvSpPr>
        <p:spPr>
          <a:xfrm>
            <a:off x="5172501" y="5147776"/>
            <a:ext cx="504056" cy="400848"/>
          </a:xfrm>
          <a:prstGeom prst="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1" t="23084"/>
          <a:stretch/>
        </p:blipFill>
        <p:spPr>
          <a:xfrm>
            <a:off x="6415800" y="236440"/>
            <a:ext cx="4954888" cy="6328133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505348" y="3415443"/>
            <a:ext cx="9066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劈篾</a:t>
            </a:r>
          </a:p>
        </p:txBody>
      </p:sp>
    </p:spTree>
    <p:extLst>
      <p:ext uri="{BB962C8B-B14F-4D97-AF65-F5344CB8AC3E}">
        <p14:creationId xmlns:p14="http://schemas.microsoft.com/office/powerpoint/2010/main" val="104708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7" name="內容版面配置區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1" t="4145" r="9310"/>
          <a:stretch/>
        </p:blipFill>
        <p:spPr bwMode="auto">
          <a:xfrm>
            <a:off x="1796760" y="365125"/>
            <a:ext cx="8598479" cy="6090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806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768822" y="815123"/>
            <a:ext cx="11227559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製作竹簍首先是選竹</a:t>
            </a:r>
            <a:r>
              <a:rPr lang="zh-TW" altLang="en-US" sz="44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，要</a:t>
            </a:r>
            <a:r>
              <a:rPr lang="zh-TW" altLang="en-US" sz="4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老嫩</a:t>
            </a:r>
            <a:r>
              <a:rPr lang="zh-TW" altLang="en-US" sz="44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適中的竹子。</a:t>
            </a:r>
            <a:endParaRPr lang="en-US" altLang="zh-TW" sz="44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4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4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2337986523"/>
              </p:ext>
            </p:extLst>
          </p:nvPr>
        </p:nvGraphicFramePr>
        <p:xfrm>
          <a:off x="1356750" y="1244019"/>
          <a:ext cx="9419102" cy="2427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0" name="資料庫圖表 9"/>
          <p:cNvGraphicFramePr/>
          <p:nvPr>
            <p:extLst>
              <p:ext uri="{D42A27DB-BD31-4B8C-83A1-F6EECF244321}">
                <p14:modId xmlns:p14="http://schemas.microsoft.com/office/powerpoint/2010/main" val="980799065"/>
              </p:ext>
            </p:extLst>
          </p:nvPr>
        </p:nvGraphicFramePr>
        <p:xfrm>
          <a:off x="1356750" y="2842043"/>
          <a:ext cx="9419102" cy="2427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1" name="資料庫圖表 10"/>
          <p:cNvGraphicFramePr/>
          <p:nvPr>
            <p:extLst>
              <p:ext uri="{D42A27DB-BD31-4B8C-83A1-F6EECF244321}">
                <p14:modId xmlns:p14="http://schemas.microsoft.com/office/powerpoint/2010/main" val="1143190965"/>
              </p:ext>
            </p:extLst>
          </p:nvPr>
        </p:nvGraphicFramePr>
        <p:xfrm>
          <a:off x="1356750" y="4608109"/>
          <a:ext cx="1843458" cy="19083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2107182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Graphic spid="10" grpId="0">
        <p:bldAsOne/>
      </p:bldGraphic>
      <p:bldGraphic spid="11" grpId="0">
        <p:bldAsOne/>
      </p:bldGraphic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884</TotalTime>
  <Words>196</Words>
  <Application>Microsoft Office PowerPoint</Application>
  <PresentationFormat>寬螢幕</PresentationFormat>
  <Paragraphs>33</Paragraphs>
  <Slides>30</Slides>
  <Notes>2</Notes>
  <HiddenSlides>0</HiddenSlides>
  <MMClips>2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30</vt:i4>
      </vt:variant>
    </vt:vector>
  </HeadingPairs>
  <TitlesOfParts>
    <vt:vector size="38" baseType="lpstr">
      <vt:lpstr>微軟正黑體</vt:lpstr>
      <vt:lpstr>新細明體</vt:lpstr>
      <vt:lpstr>標楷體</vt:lpstr>
      <vt:lpstr>Arial</vt:lpstr>
      <vt:lpstr>Calibri</vt:lpstr>
      <vt:lpstr>Calibri Light</vt:lpstr>
      <vt:lpstr>Office 佈景主題</vt:lpstr>
      <vt:lpstr>1_Office 佈景主題</vt:lpstr>
      <vt:lpstr>PowerPoint 簡報</vt:lpstr>
      <vt:lpstr>嘉義溪口天赦庄在民國50、60年代      竹子工藝曾經叱吒一時，產業興盛      村莊內有高達數十間的竹編工廠      村民幾乎從事竹編產業工作    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然而……  隨著現代科技化的時代變遷</vt:lpstr>
      <vt:lpstr>PowerPoint 簡報</vt:lpstr>
      <vt:lpstr>PowerPoint 簡報</vt:lpstr>
      <vt:lpstr>PowerPoint 簡報</vt:lpstr>
      <vt:lpstr>傳統竹編產業        已漸被遺忘……</vt:lpstr>
      <vt:lpstr>為  </vt:lpstr>
      <vt:lpstr>PowerPoint 簡報</vt:lpstr>
      <vt:lpstr>為  </vt:lpstr>
      <vt:lpstr>PowerPoint 簡報</vt:lpstr>
      <vt:lpstr>一群熱愛竹藝的溪口鄉民 成立了 </vt:lpstr>
      <vt:lpstr>PowerPoint 簡報</vt:lpstr>
      <vt:lpstr> 串聯起……  溪口鄉內聚落的黃金人口</vt:lpstr>
      <vt:lpstr>PowerPoint 簡報</vt:lpstr>
      <vt:lpstr>再度編製一個傳統的技藝            與 編織一個「地方」的記憶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天赦竹藝  天下第一</dc:title>
  <dc:creator>acer</dc:creator>
  <cp:lastModifiedBy>user</cp:lastModifiedBy>
  <cp:revision>73</cp:revision>
  <cp:lastPrinted>2018-05-16T02:47:50Z</cp:lastPrinted>
  <dcterms:created xsi:type="dcterms:W3CDTF">2018-03-14T14:05:35Z</dcterms:created>
  <dcterms:modified xsi:type="dcterms:W3CDTF">2018-05-16T02:50:02Z</dcterms:modified>
</cp:coreProperties>
</file>