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4" r:id="rId2"/>
  </p:sldMasterIdLst>
  <p:sldIdLst>
    <p:sldId id="275" r:id="rId3"/>
    <p:sldId id="303" r:id="rId4"/>
    <p:sldId id="304" r:id="rId5"/>
    <p:sldId id="300" r:id="rId6"/>
    <p:sldId id="276" r:id="rId7"/>
    <p:sldId id="257" r:id="rId8"/>
    <p:sldId id="307" r:id="rId9"/>
    <p:sldId id="282" r:id="rId10"/>
    <p:sldId id="284" r:id="rId11"/>
    <p:sldId id="285" r:id="rId12"/>
    <p:sldId id="286" r:id="rId13"/>
    <p:sldId id="287" r:id="rId14"/>
    <p:sldId id="289" r:id="rId15"/>
    <p:sldId id="291" r:id="rId16"/>
    <p:sldId id="292" r:id="rId17"/>
    <p:sldId id="262" r:id="rId18"/>
    <p:sldId id="263" r:id="rId19"/>
    <p:sldId id="295" r:id="rId20"/>
    <p:sldId id="261" r:id="rId21"/>
    <p:sldId id="302" r:id="rId22"/>
    <p:sldId id="271" r:id="rId23"/>
    <p:sldId id="308" r:id="rId2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EC8427-6E41-4DBE-AB54-C5CDC6C4E960}" type="doc">
      <dgm:prSet loTypeId="urn:microsoft.com/office/officeart/2005/8/layout/vList2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143D7D19-C121-494A-8CB2-3FE37F70AB71}">
      <dgm:prSet phldrT="[文字]" custT="1"/>
      <dgm:spPr>
        <a:solidFill>
          <a:srgbClr val="FF0066">
            <a:alpha val="89804"/>
          </a:srgbClr>
        </a:solidFill>
      </dgm:spPr>
      <dgm:t>
        <a:bodyPr/>
        <a:lstStyle/>
        <a:p>
          <a:r>
            <a:rPr lang="zh-TW" altLang="en-US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朝陽派</a:t>
          </a:r>
          <a:r>
            <a:rPr lang="en-US" altLang="zh-TW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–</a:t>
          </a:r>
          <a:r>
            <a:rPr lang="zh-TW" altLang="en-US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祖師張朝陽</a:t>
          </a:r>
          <a:endParaRPr lang="zh-TW" altLang="en-US" sz="4800" b="1" dirty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F649E2C1-32C3-4911-8FCF-A1FA8D79260F}" type="parTrans" cxnId="{0A966449-A1CF-4847-8710-8BF0996AB107}">
      <dgm:prSet/>
      <dgm:spPr/>
      <dgm:t>
        <a:bodyPr/>
        <a:lstStyle/>
        <a:p>
          <a:endParaRPr lang="zh-TW" altLang="en-US" sz="360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44F148D2-7ACA-40F3-A115-B4BE2C604970}" type="sibTrans" cxnId="{0A966449-A1CF-4847-8710-8BF0996AB107}">
      <dgm:prSet/>
      <dgm:spPr/>
      <dgm:t>
        <a:bodyPr/>
        <a:lstStyle/>
        <a:p>
          <a:endParaRPr lang="zh-TW" altLang="en-US" sz="360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54BA1AEB-6830-418E-A8F4-94A269A87B6E}">
      <dgm:prSet phldrT="[文字]" custT="1"/>
      <dgm:spPr/>
      <dgm:t>
        <a:bodyPr/>
        <a:lstStyle/>
        <a:p>
          <a:r>
            <a:rPr lang="zh-TW" altLang="en-US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良雄派</a:t>
          </a:r>
          <a:r>
            <a:rPr lang="en-US" altLang="zh-TW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–</a:t>
          </a:r>
          <a:r>
            <a:rPr lang="zh-TW" altLang="en-US" sz="4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祖師黃良雄</a:t>
          </a:r>
          <a:endParaRPr lang="zh-TW" altLang="en-US" sz="4800" b="1" dirty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43DEF388-3DC1-44F2-86F5-F5C2A843E747}" type="parTrans" cxnId="{68637FAD-91E3-46A9-9DB8-D9CBA4FAEFAF}">
      <dgm:prSet/>
      <dgm:spPr/>
      <dgm:t>
        <a:bodyPr/>
        <a:lstStyle/>
        <a:p>
          <a:endParaRPr lang="zh-TW" altLang="en-US" sz="360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0815177C-D08B-424F-91AD-59A6E03ACCC0}" type="sibTrans" cxnId="{68637FAD-91E3-46A9-9DB8-D9CBA4FAEFAF}">
      <dgm:prSet/>
      <dgm:spPr/>
      <dgm:t>
        <a:bodyPr/>
        <a:lstStyle/>
        <a:p>
          <a:endParaRPr lang="zh-TW" altLang="en-US" sz="360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6B863C9F-7EB7-4DD5-99E5-CAF3C6FF6651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兩者是福州同鄉好友</a:t>
          </a:r>
          <a:endParaRPr lang="en-US" altLang="zh-TW" sz="3200" b="1" dirty="0" smtClean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  <a:p>
          <a:r>
            <a:rPr lang="zh-TW" alt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均在台中設立佈景工作室相互呼應</a:t>
          </a:r>
          <a:endParaRPr lang="zh-TW" altLang="en-US" sz="3200" b="1" dirty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1E8A81EF-64C0-4B8D-8080-FC5DD5407AA6}" type="parTrans" cxnId="{AB6E35AE-1247-491E-AB34-7AAD8F8F1FDC}">
      <dgm:prSet/>
      <dgm:spPr/>
      <dgm:t>
        <a:bodyPr/>
        <a:lstStyle/>
        <a:p>
          <a:endParaRPr lang="zh-TW" altLang="en-US" sz="360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7DDFFAAE-8D6F-4120-904B-9BF8EB455E07}" type="sibTrans" cxnId="{AB6E35AE-1247-491E-AB34-7AAD8F8F1FDC}">
      <dgm:prSet/>
      <dgm:spPr/>
      <dgm:t>
        <a:bodyPr/>
        <a:lstStyle/>
        <a:p>
          <a:endParaRPr lang="zh-TW" altLang="en-US" sz="360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gm:t>
    </dgm:pt>
    <dgm:pt modelId="{8DC8CFE2-D1BD-4EE4-8B69-CD3BE4D428AD}" type="pres">
      <dgm:prSet presAssocID="{69EC8427-6E41-4DBE-AB54-C5CDC6C4E9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F0972EA-F4F4-416B-82B2-100879FC020E}" type="pres">
      <dgm:prSet presAssocID="{143D7D19-C121-494A-8CB2-3FE37F70AB7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D384A6-E7BC-4608-BA19-0D4AE3F4CCA5}" type="pres">
      <dgm:prSet presAssocID="{44F148D2-7ACA-40F3-A115-B4BE2C604970}" presName="spacer" presStyleCnt="0"/>
      <dgm:spPr/>
    </dgm:pt>
    <dgm:pt modelId="{42E72C4B-5615-43E2-A504-073A4F041D31}" type="pres">
      <dgm:prSet presAssocID="{54BA1AEB-6830-418E-A8F4-94A269A87B6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02B2-F9C0-416B-A0D0-60B91220183A}" type="pres">
      <dgm:prSet presAssocID="{0815177C-D08B-424F-91AD-59A6E03ACCC0}" presName="spacer" presStyleCnt="0"/>
      <dgm:spPr/>
    </dgm:pt>
    <dgm:pt modelId="{BBE39DC4-2114-40B3-9228-3A6BEC878BA8}" type="pres">
      <dgm:prSet presAssocID="{6B863C9F-7EB7-4DD5-99E5-CAF3C6FF665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B6E35AE-1247-491E-AB34-7AAD8F8F1FDC}" srcId="{69EC8427-6E41-4DBE-AB54-C5CDC6C4E960}" destId="{6B863C9F-7EB7-4DD5-99E5-CAF3C6FF6651}" srcOrd="2" destOrd="0" parTransId="{1E8A81EF-64C0-4B8D-8080-FC5DD5407AA6}" sibTransId="{7DDFFAAE-8D6F-4120-904B-9BF8EB455E07}"/>
    <dgm:cxn modelId="{2339BE16-BB6B-4719-A2CF-41BF912EDA91}" type="presOf" srcId="{6B863C9F-7EB7-4DD5-99E5-CAF3C6FF6651}" destId="{BBE39DC4-2114-40B3-9228-3A6BEC878BA8}" srcOrd="0" destOrd="0" presId="urn:microsoft.com/office/officeart/2005/8/layout/vList2"/>
    <dgm:cxn modelId="{68FA013A-7018-4A05-AAF0-68F0A3ED80D5}" type="presOf" srcId="{54BA1AEB-6830-418E-A8F4-94A269A87B6E}" destId="{42E72C4B-5615-43E2-A504-073A4F041D31}" srcOrd="0" destOrd="0" presId="urn:microsoft.com/office/officeart/2005/8/layout/vList2"/>
    <dgm:cxn modelId="{85A5A2A5-9998-4E1A-BD00-21A4C45604D0}" type="presOf" srcId="{143D7D19-C121-494A-8CB2-3FE37F70AB71}" destId="{9F0972EA-F4F4-416B-82B2-100879FC020E}" srcOrd="0" destOrd="0" presId="urn:microsoft.com/office/officeart/2005/8/layout/vList2"/>
    <dgm:cxn modelId="{8D5FBDB6-E033-4C96-8907-D27473C89A73}" type="presOf" srcId="{69EC8427-6E41-4DBE-AB54-C5CDC6C4E960}" destId="{8DC8CFE2-D1BD-4EE4-8B69-CD3BE4D428AD}" srcOrd="0" destOrd="0" presId="urn:microsoft.com/office/officeart/2005/8/layout/vList2"/>
    <dgm:cxn modelId="{68637FAD-91E3-46A9-9DB8-D9CBA4FAEFAF}" srcId="{69EC8427-6E41-4DBE-AB54-C5CDC6C4E960}" destId="{54BA1AEB-6830-418E-A8F4-94A269A87B6E}" srcOrd="1" destOrd="0" parTransId="{43DEF388-3DC1-44F2-86F5-F5C2A843E747}" sibTransId="{0815177C-D08B-424F-91AD-59A6E03ACCC0}"/>
    <dgm:cxn modelId="{0A966449-A1CF-4847-8710-8BF0996AB107}" srcId="{69EC8427-6E41-4DBE-AB54-C5CDC6C4E960}" destId="{143D7D19-C121-494A-8CB2-3FE37F70AB71}" srcOrd="0" destOrd="0" parTransId="{F649E2C1-32C3-4911-8FCF-A1FA8D79260F}" sibTransId="{44F148D2-7ACA-40F3-A115-B4BE2C604970}"/>
    <dgm:cxn modelId="{A99B8A1F-AB34-4E05-B29D-C2133DE25668}" type="presParOf" srcId="{8DC8CFE2-D1BD-4EE4-8B69-CD3BE4D428AD}" destId="{9F0972EA-F4F4-416B-82B2-100879FC020E}" srcOrd="0" destOrd="0" presId="urn:microsoft.com/office/officeart/2005/8/layout/vList2"/>
    <dgm:cxn modelId="{8F57637D-E228-41B5-A824-5FC15F733E06}" type="presParOf" srcId="{8DC8CFE2-D1BD-4EE4-8B69-CD3BE4D428AD}" destId="{88D384A6-E7BC-4608-BA19-0D4AE3F4CCA5}" srcOrd="1" destOrd="0" presId="urn:microsoft.com/office/officeart/2005/8/layout/vList2"/>
    <dgm:cxn modelId="{53FFA84C-CB0B-4770-93C3-5B83BD450AA7}" type="presParOf" srcId="{8DC8CFE2-D1BD-4EE4-8B69-CD3BE4D428AD}" destId="{42E72C4B-5615-43E2-A504-073A4F041D31}" srcOrd="2" destOrd="0" presId="urn:microsoft.com/office/officeart/2005/8/layout/vList2"/>
    <dgm:cxn modelId="{79FDA029-1C92-42DD-88CA-E8B19BAECB20}" type="presParOf" srcId="{8DC8CFE2-D1BD-4EE4-8B69-CD3BE4D428AD}" destId="{C0AC02B2-F9C0-416B-A0D0-60B91220183A}" srcOrd="3" destOrd="0" presId="urn:microsoft.com/office/officeart/2005/8/layout/vList2"/>
    <dgm:cxn modelId="{C6BEA999-EC09-4617-9144-2600B314A52C}" type="presParOf" srcId="{8DC8CFE2-D1BD-4EE4-8B69-CD3BE4D428AD}" destId="{BBE39DC4-2114-40B3-9228-3A6BEC878BA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31516-1799-4108-A2D5-6BE105F88E3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4A7013B-262D-47E3-B7A5-F6617EC8254B}">
      <dgm:prSet phldrT="[文字]" custT="1"/>
      <dgm:spPr/>
      <dgm:t>
        <a:bodyPr/>
        <a:lstStyle/>
        <a:p>
          <a:r>
            <a:rPr lang="zh-TW" altLang="zh-TW" sz="2400" dirty="0" smtClean="0">
              <a:latin typeface="+mj-ea"/>
              <a:ea typeface="+mj-ea"/>
            </a:rPr>
            <a:t>畫師陳明山</a:t>
          </a:r>
          <a:r>
            <a:rPr lang="zh-TW" altLang="en-US" sz="2400" dirty="0" smtClean="0">
              <a:latin typeface="+mj-ea"/>
              <a:ea typeface="+mj-ea"/>
            </a:rPr>
            <a:t>現年</a:t>
          </a:r>
          <a:r>
            <a:rPr lang="en-US" altLang="zh-TW" sz="2400" dirty="0" smtClean="0">
              <a:latin typeface="+mj-ea"/>
              <a:ea typeface="+mj-ea"/>
            </a:rPr>
            <a:t>66</a:t>
          </a:r>
          <a:r>
            <a:rPr lang="zh-TW" altLang="en-US" sz="2400" dirty="0" smtClean="0">
              <a:latin typeface="+mj-ea"/>
              <a:ea typeface="+mj-ea"/>
            </a:rPr>
            <a:t>歲，居住在</a:t>
          </a:r>
          <a:r>
            <a:rPr lang="zh-TW" altLang="en-US" sz="2400" smtClean="0">
              <a:latin typeface="+mj-ea"/>
              <a:ea typeface="+mj-ea"/>
            </a:rPr>
            <a:t>溪口鄉</a:t>
          </a:r>
          <a:r>
            <a:rPr lang="zh-TW" altLang="en-US" sz="2400" smtClean="0">
              <a:latin typeface="+mj-ea"/>
              <a:ea typeface="+mj-ea"/>
            </a:rPr>
            <a:t>疊溪村</a:t>
          </a:r>
          <a:r>
            <a:rPr lang="zh-TW" altLang="en-US" sz="2400" dirty="0" smtClean="0">
              <a:latin typeface="+mj-ea"/>
              <a:ea typeface="+mj-ea"/>
            </a:rPr>
            <a:t>。</a:t>
          </a:r>
          <a:endParaRPr lang="zh-TW" altLang="en-US" sz="2400" dirty="0">
            <a:latin typeface="+mj-ea"/>
            <a:ea typeface="+mj-ea"/>
          </a:endParaRPr>
        </a:p>
      </dgm:t>
    </dgm:pt>
    <dgm:pt modelId="{275B4CD7-D2A9-4012-BB04-6367E8E3F90C}" type="parTrans" cxnId="{D0417BC9-49E8-4CD1-990B-85794163AB34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1812293C-B3E3-4C1D-8F1C-00F466762814}" type="sibTrans" cxnId="{D0417BC9-49E8-4CD1-990B-85794163AB34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632E4699-2D6A-4982-A749-06D33BF0C159}">
      <dgm:prSet phldrT="[文字]" custT="1"/>
      <dgm:spPr/>
      <dgm:t>
        <a:bodyPr/>
        <a:lstStyle/>
        <a:p>
          <a:endParaRPr lang="zh-TW" altLang="en-US" sz="2000" dirty="0">
            <a:latin typeface="+mj-ea"/>
            <a:ea typeface="+mj-ea"/>
          </a:endParaRPr>
        </a:p>
      </dgm:t>
    </dgm:pt>
    <dgm:pt modelId="{3EE00AE3-4C21-46EB-813D-1084DAE17597}" type="parTrans" cxnId="{8F25AC4C-A0E9-4021-BB99-19B312D96C3A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1F384775-8C7A-4CC4-8EC3-FDC9F256A42B}" type="sibTrans" cxnId="{8F25AC4C-A0E9-4021-BB99-19B312D96C3A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269DB7A6-445E-432A-9B9E-755AD6277C7E}">
      <dgm:prSet phldrT="[文字]" custT="1"/>
      <dgm:spPr/>
      <dgm:t>
        <a:bodyPr/>
        <a:lstStyle/>
        <a:p>
          <a:r>
            <a:rPr lang="zh-TW" altLang="zh-TW" sz="2200" dirty="0" smtClean="0">
              <a:latin typeface="+mj-ea"/>
              <a:ea typeface="+mj-ea"/>
            </a:rPr>
            <a:t>小時候因家道中落，</a:t>
          </a:r>
          <a:r>
            <a:rPr lang="en-US" altLang="zh-TW" sz="2200" dirty="0" smtClean="0">
              <a:latin typeface="+mj-ea"/>
              <a:ea typeface="+mj-ea"/>
            </a:rPr>
            <a:t>14</a:t>
          </a:r>
          <a:r>
            <a:rPr lang="zh-TW" altLang="zh-TW" sz="2200" dirty="0" smtClean="0">
              <a:latin typeface="+mj-ea"/>
              <a:ea typeface="+mj-ea"/>
            </a:rPr>
            <a:t>歲</a:t>
          </a:r>
          <a:r>
            <a:rPr lang="zh-TW" altLang="en-US" sz="2200" dirty="0" smtClean="0">
              <a:latin typeface="+mj-ea"/>
              <a:ea typeface="+mj-ea"/>
            </a:rPr>
            <a:t>中</a:t>
          </a:r>
          <a:r>
            <a:rPr lang="zh-TW" altLang="zh-TW" sz="2200" dirty="0" smtClean="0">
              <a:latin typeface="+mj-ea"/>
              <a:ea typeface="+mj-ea"/>
            </a:rPr>
            <a:t>斷學業，想學得一技之長幫助家計</a:t>
          </a:r>
          <a:r>
            <a:rPr lang="zh-TW" altLang="en-US" sz="2200" dirty="0" smtClean="0">
              <a:latin typeface="+mj-ea"/>
              <a:ea typeface="+mj-ea"/>
            </a:rPr>
            <a:t>。</a:t>
          </a:r>
          <a:endParaRPr lang="zh-TW" altLang="en-US" sz="2200" dirty="0">
            <a:latin typeface="+mj-ea"/>
            <a:ea typeface="+mj-ea"/>
          </a:endParaRPr>
        </a:p>
      </dgm:t>
    </dgm:pt>
    <dgm:pt modelId="{219D1E92-96B9-4582-96BD-F0E6E905434C}" type="parTrans" cxnId="{9D7A1841-5C4A-4D3F-B50C-51D59E31CB8F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C2AD9A2A-50C0-46B4-8B31-67A574E4417F}" type="sibTrans" cxnId="{9D7A1841-5C4A-4D3F-B50C-51D59E31CB8F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CDA22945-AF87-46D1-8FF3-139FC6E7D019}">
      <dgm:prSet phldrT="[文字]" custT="1"/>
      <dgm:spPr/>
      <dgm:t>
        <a:bodyPr/>
        <a:lstStyle/>
        <a:p>
          <a:r>
            <a:rPr lang="zh-TW" altLang="zh-TW" sz="2400" dirty="0" smtClean="0">
              <a:latin typeface="+mj-ea"/>
              <a:ea typeface="+mj-ea"/>
            </a:rPr>
            <a:t>師承朝陽派畫師張錦濤，花</a:t>
          </a:r>
          <a:r>
            <a:rPr lang="en-US" altLang="zh-TW" sz="2400" dirty="0" smtClean="0">
              <a:latin typeface="+mj-ea"/>
              <a:ea typeface="+mj-ea"/>
            </a:rPr>
            <a:t>4</a:t>
          </a:r>
          <a:r>
            <a:rPr lang="zh-TW" altLang="zh-TW" sz="2400" dirty="0" smtClean="0">
              <a:latin typeface="+mj-ea"/>
              <a:ea typeface="+mj-ea"/>
            </a:rPr>
            <a:t>年時間自我鍛鍊。</a:t>
          </a:r>
          <a:endParaRPr lang="zh-TW" altLang="en-US" sz="2400" dirty="0">
            <a:latin typeface="+mj-ea"/>
            <a:ea typeface="+mj-ea"/>
          </a:endParaRPr>
        </a:p>
      </dgm:t>
    </dgm:pt>
    <dgm:pt modelId="{143D558D-58AB-42AE-87F1-7AAE3938027F}" type="parTrans" cxnId="{4DE03943-774C-4B87-94AF-BA01D2BECDAA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698BBF83-3EDA-464C-AABF-E6A85DCB3A72}" type="sibTrans" cxnId="{4DE03943-774C-4B87-94AF-BA01D2BECDAA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8025CBCC-4694-4ABC-B091-D40A2045CA97}">
      <dgm:prSet phldrT="[文字]" custT="1"/>
      <dgm:spPr/>
      <dgm:t>
        <a:bodyPr/>
        <a:lstStyle/>
        <a:p>
          <a:r>
            <a:rPr lang="zh-TW" altLang="en-US" sz="2400" dirty="0" smtClean="0">
              <a:latin typeface="+mj-ea"/>
              <a:ea typeface="+mj-ea"/>
            </a:rPr>
            <a:t>曾是早期霹靂布袋戲布景專門師傅。</a:t>
          </a:r>
          <a:endParaRPr lang="zh-TW" altLang="en-US" sz="2400" dirty="0">
            <a:latin typeface="+mj-ea"/>
            <a:ea typeface="+mj-ea"/>
          </a:endParaRPr>
        </a:p>
      </dgm:t>
    </dgm:pt>
    <dgm:pt modelId="{6939CB2C-6381-4075-B254-A73D8623F917}" type="parTrans" cxnId="{E2A19C1C-8916-4693-96FA-E5CFC8D6B96E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FE305DD4-D46C-4832-A8FC-BE457F4B6DDD}" type="sibTrans" cxnId="{E2A19C1C-8916-4693-96FA-E5CFC8D6B96E}">
      <dgm:prSet/>
      <dgm:spPr/>
      <dgm:t>
        <a:bodyPr/>
        <a:lstStyle/>
        <a:p>
          <a:endParaRPr lang="zh-TW" altLang="en-US" sz="2000">
            <a:latin typeface="+mj-ea"/>
            <a:ea typeface="+mj-ea"/>
          </a:endParaRPr>
        </a:p>
      </dgm:t>
    </dgm:pt>
    <dgm:pt modelId="{85B5D077-1AE0-40AF-8F49-FA834C662E1E}" type="pres">
      <dgm:prSet presAssocID="{1DF31516-1799-4108-A2D5-6BE105F88E3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23F6583-5CA5-4122-B519-934C0D7BE13B}" type="pres">
      <dgm:prSet presAssocID="{B4A7013B-262D-47E3-B7A5-F6617EC8254B}" presName="thickLine" presStyleLbl="alignNode1" presStyleIdx="0" presStyleCnt="5"/>
      <dgm:spPr/>
    </dgm:pt>
    <dgm:pt modelId="{9896C2BF-804C-43B3-B31C-94E603408EA4}" type="pres">
      <dgm:prSet presAssocID="{B4A7013B-262D-47E3-B7A5-F6617EC8254B}" presName="horz1" presStyleCnt="0"/>
      <dgm:spPr/>
    </dgm:pt>
    <dgm:pt modelId="{20F50E20-1694-40C5-A347-F5AC9220498F}" type="pres">
      <dgm:prSet presAssocID="{B4A7013B-262D-47E3-B7A5-F6617EC8254B}" presName="tx1" presStyleLbl="revTx" presStyleIdx="0" presStyleCnt="5"/>
      <dgm:spPr/>
      <dgm:t>
        <a:bodyPr/>
        <a:lstStyle/>
        <a:p>
          <a:endParaRPr lang="zh-TW" altLang="en-US"/>
        </a:p>
      </dgm:t>
    </dgm:pt>
    <dgm:pt modelId="{F0096A7C-10CA-4972-922A-47F9D35ED56B}" type="pres">
      <dgm:prSet presAssocID="{B4A7013B-262D-47E3-B7A5-F6617EC8254B}" presName="vert1" presStyleCnt="0"/>
      <dgm:spPr/>
    </dgm:pt>
    <dgm:pt modelId="{F60AB5B4-90C4-4F93-849A-6E34F8DA6324}" type="pres">
      <dgm:prSet presAssocID="{269DB7A6-445E-432A-9B9E-755AD6277C7E}" presName="thickLine" presStyleLbl="alignNode1" presStyleIdx="1" presStyleCnt="5"/>
      <dgm:spPr/>
    </dgm:pt>
    <dgm:pt modelId="{D963FB92-7AE5-418B-9DFA-47782109043F}" type="pres">
      <dgm:prSet presAssocID="{269DB7A6-445E-432A-9B9E-755AD6277C7E}" presName="horz1" presStyleCnt="0"/>
      <dgm:spPr/>
    </dgm:pt>
    <dgm:pt modelId="{890964E4-F231-436C-B123-54F08671E669}" type="pres">
      <dgm:prSet presAssocID="{269DB7A6-445E-432A-9B9E-755AD6277C7E}" presName="tx1" presStyleLbl="revTx" presStyleIdx="1" presStyleCnt="5"/>
      <dgm:spPr/>
      <dgm:t>
        <a:bodyPr/>
        <a:lstStyle/>
        <a:p>
          <a:endParaRPr lang="zh-TW" altLang="en-US"/>
        </a:p>
      </dgm:t>
    </dgm:pt>
    <dgm:pt modelId="{33895FE2-5F5B-4B4B-8988-6B9BDDCF898C}" type="pres">
      <dgm:prSet presAssocID="{269DB7A6-445E-432A-9B9E-755AD6277C7E}" presName="vert1" presStyleCnt="0"/>
      <dgm:spPr/>
    </dgm:pt>
    <dgm:pt modelId="{07873E09-CFE3-4D04-B546-9E7B443C97D6}" type="pres">
      <dgm:prSet presAssocID="{CDA22945-AF87-46D1-8FF3-139FC6E7D019}" presName="thickLine" presStyleLbl="alignNode1" presStyleIdx="2" presStyleCnt="5"/>
      <dgm:spPr/>
    </dgm:pt>
    <dgm:pt modelId="{7BF1520E-2394-4F71-ADC9-F69715FB0832}" type="pres">
      <dgm:prSet presAssocID="{CDA22945-AF87-46D1-8FF3-139FC6E7D019}" presName="horz1" presStyleCnt="0"/>
      <dgm:spPr/>
    </dgm:pt>
    <dgm:pt modelId="{B0229131-432E-4FF3-93D8-F116516F7D5C}" type="pres">
      <dgm:prSet presAssocID="{CDA22945-AF87-46D1-8FF3-139FC6E7D019}" presName="tx1" presStyleLbl="revTx" presStyleIdx="2" presStyleCnt="5"/>
      <dgm:spPr/>
      <dgm:t>
        <a:bodyPr/>
        <a:lstStyle/>
        <a:p>
          <a:endParaRPr lang="zh-TW" altLang="en-US"/>
        </a:p>
      </dgm:t>
    </dgm:pt>
    <dgm:pt modelId="{F130B241-3A01-49FC-9F89-E3404F2A5E9F}" type="pres">
      <dgm:prSet presAssocID="{CDA22945-AF87-46D1-8FF3-139FC6E7D019}" presName="vert1" presStyleCnt="0"/>
      <dgm:spPr/>
    </dgm:pt>
    <dgm:pt modelId="{1975024B-A889-448A-9D1C-8ECE2889F286}" type="pres">
      <dgm:prSet presAssocID="{8025CBCC-4694-4ABC-B091-D40A2045CA97}" presName="thickLine" presStyleLbl="alignNode1" presStyleIdx="3" presStyleCnt="5"/>
      <dgm:spPr/>
    </dgm:pt>
    <dgm:pt modelId="{7E546C7D-21E7-4401-B61D-616E5AA9FEE4}" type="pres">
      <dgm:prSet presAssocID="{8025CBCC-4694-4ABC-B091-D40A2045CA97}" presName="horz1" presStyleCnt="0"/>
      <dgm:spPr/>
    </dgm:pt>
    <dgm:pt modelId="{5ACB13F4-7E6A-45DB-89AA-DC960C1A5259}" type="pres">
      <dgm:prSet presAssocID="{8025CBCC-4694-4ABC-B091-D40A2045CA97}" presName="tx1" presStyleLbl="revTx" presStyleIdx="3" presStyleCnt="5"/>
      <dgm:spPr/>
      <dgm:t>
        <a:bodyPr/>
        <a:lstStyle/>
        <a:p>
          <a:endParaRPr lang="zh-TW" altLang="en-US"/>
        </a:p>
      </dgm:t>
    </dgm:pt>
    <dgm:pt modelId="{B21D2203-B94B-4BA4-A506-0E0F34E46BC3}" type="pres">
      <dgm:prSet presAssocID="{8025CBCC-4694-4ABC-B091-D40A2045CA97}" presName="vert1" presStyleCnt="0"/>
      <dgm:spPr/>
    </dgm:pt>
    <dgm:pt modelId="{592C8D3E-7D41-4726-BC5B-1559206BEB30}" type="pres">
      <dgm:prSet presAssocID="{632E4699-2D6A-4982-A749-06D33BF0C159}" presName="thickLine" presStyleLbl="alignNode1" presStyleIdx="4" presStyleCnt="5"/>
      <dgm:spPr/>
    </dgm:pt>
    <dgm:pt modelId="{4F17CD1C-5160-4B6C-8056-1CF450802FA0}" type="pres">
      <dgm:prSet presAssocID="{632E4699-2D6A-4982-A749-06D33BF0C159}" presName="horz1" presStyleCnt="0"/>
      <dgm:spPr/>
    </dgm:pt>
    <dgm:pt modelId="{897FA0C3-F2F3-4B48-9E94-483917CF247B}" type="pres">
      <dgm:prSet presAssocID="{632E4699-2D6A-4982-A749-06D33BF0C159}" presName="tx1" presStyleLbl="revTx" presStyleIdx="4" presStyleCnt="5"/>
      <dgm:spPr/>
      <dgm:t>
        <a:bodyPr/>
        <a:lstStyle/>
        <a:p>
          <a:endParaRPr lang="zh-TW" altLang="en-US"/>
        </a:p>
      </dgm:t>
    </dgm:pt>
    <dgm:pt modelId="{B37E4DC8-0E9E-4EBB-B6F6-65B33D934DDA}" type="pres">
      <dgm:prSet presAssocID="{632E4699-2D6A-4982-A749-06D33BF0C159}" presName="vert1" presStyleCnt="0"/>
      <dgm:spPr/>
    </dgm:pt>
  </dgm:ptLst>
  <dgm:cxnLst>
    <dgm:cxn modelId="{B839BB1B-619A-4042-B656-60BC0D0FDC13}" type="presOf" srcId="{B4A7013B-262D-47E3-B7A5-F6617EC8254B}" destId="{20F50E20-1694-40C5-A347-F5AC9220498F}" srcOrd="0" destOrd="0" presId="urn:microsoft.com/office/officeart/2008/layout/LinedList"/>
    <dgm:cxn modelId="{9B251970-1DBB-439F-9885-8C71E0DAC851}" type="presOf" srcId="{8025CBCC-4694-4ABC-B091-D40A2045CA97}" destId="{5ACB13F4-7E6A-45DB-89AA-DC960C1A5259}" srcOrd="0" destOrd="0" presId="urn:microsoft.com/office/officeart/2008/layout/LinedList"/>
    <dgm:cxn modelId="{D0417BC9-49E8-4CD1-990B-85794163AB34}" srcId="{1DF31516-1799-4108-A2D5-6BE105F88E3E}" destId="{B4A7013B-262D-47E3-B7A5-F6617EC8254B}" srcOrd="0" destOrd="0" parTransId="{275B4CD7-D2A9-4012-BB04-6367E8E3F90C}" sibTransId="{1812293C-B3E3-4C1D-8F1C-00F466762814}"/>
    <dgm:cxn modelId="{E2A19C1C-8916-4693-96FA-E5CFC8D6B96E}" srcId="{1DF31516-1799-4108-A2D5-6BE105F88E3E}" destId="{8025CBCC-4694-4ABC-B091-D40A2045CA97}" srcOrd="3" destOrd="0" parTransId="{6939CB2C-6381-4075-B254-A73D8623F917}" sibTransId="{FE305DD4-D46C-4832-A8FC-BE457F4B6DDD}"/>
    <dgm:cxn modelId="{4DE03943-774C-4B87-94AF-BA01D2BECDAA}" srcId="{1DF31516-1799-4108-A2D5-6BE105F88E3E}" destId="{CDA22945-AF87-46D1-8FF3-139FC6E7D019}" srcOrd="2" destOrd="0" parTransId="{143D558D-58AB-42AE-87F1-7AAE3938027F}" sibTransId="{698BBF83-3EDA-464C-AABF-E6A85DCB3A72}"/>
    <dgm:cxn modelId="{0B0F002F-6BE8-4BCC-B6FC-A4768C457D30}" type="presOf" srcId="{1DF31516-1799-4108-A2D5-6BE105F88E3E}" destId="{85B5D077-1AE0-40AF-8F49-FA834C662E1E}" srcOrd="0" destOrd="0" presId="urn:microsoft.com/office/officeart/2008/layout/LinedList"/>
    <dgm:cxn modelId="{5066C6DC-66F2-4B5D-B7E2-67A368FB0B4B}" type="presOf" srcId="{CDA22945-AF87-46D1-8FF3-139FC6E7D019}" destId="{B0229131-432E-4FF3-93D8-F116516F7D5C}" srcOrd="0" destOrd="0" presId="urn:microsoft.com/office/officeart/2008/layout/LinedList"/>
    <dgm:cxn modelId="{9D7A1841-5C4A-4D3F-B50C-51D59E31CB8F}" srcId="{1DF31516-1799-4108-A2D5-6BE105F88E3E}" destId="{269DB7A6-445E-432A-9B9E-755AD6277C7E}" srcOrd="1" destOrd="0" parTransId="{219D1E92-96B9-4582-96BD-F0E6E905434C}" sibTransId="{C2AD9A2A-50C0-46B4-8B31-67A574E4417F}"/>
    <dgm:cxn modelId="{2301B18C-8533-4415-AE52-395A4FFA71A4}" type="presOf" srcId="{269DB7A6-445E-432A-9B9E-755AD6277C7E}" destId="{890964E4-F231-436C-B123-54F08671E669}" srcOrd="0" destOrd="0" presId="urn:microsoft.com/office/officeart/2008/layout/LinedList"/>
    <dgm:cxn modelId="{A2C60314-AF2C-443D-A11B-51B9D45ECC45}" type="presOf" srcId="{632E4699-2D6A-4982-A749-06D33BF0C159}" destId="{897FA0C3-F2F3-4B48-9E94-483917CF247B}" srcOrd="0" destOrd="0" presId="urn:microsoft.com/office/officeart/2008/layout/LinedList"/>
    <dgm:cxn modelId="{8F25AC4C-A0E9-4021-BB99-19B312D96C3A}" srcId="{1DF31516-1799-4108-A2D5-6BE105F88E3E}" destId="{632E4699-2D6A-4982-A749-06D33BF0C159}" srcOrd="4" destOrd="0" parTransId="{3EE00AE3-4C21-46EB-813D-1084DAE17597}" sibTransId="{1F384775-8C7A-4CC4-8EC3-FDC9F256A42B}"/>
    <dgm:cxn modelId="{3D26A532-3956-43E0-A282-0D6F6807986D}" type="presParOf" srcId="{85B5D077-1AE0-40AF-8F49-FA834C662E1E}" destId="{523F6583-5CA5-4122-B519-934C0D7BE13B}" srcOrd="0" destOrd="0" presId="urn:microsoft.com/office/officeart/2008/layout/LinedList"/>
    <dgm:cxn modelId="{E8ED046B-224C-4493-8E56-C2401BA5C356}" type="presParOf" srcId="{85B5D077-1AE0-40AF-8F49-FA834C662E1E}" destId="{9896C2BF-804C-43B3-B31C-94E603408EA4}" srcOrd="1" destOrd="0" presId="urn:microsoft.com/office/officeart/2008/layout/LinedList"/>
    <dgm:cxn modelId="{3802C0AD-7C5E-4D06-9812-FA1CBD217166}" type="presParOf" srcId="{9896C2BF-804C-43B3-B31C-94E603408EA4}" destId="{20F50E20-1694-40C5-A347-F5AC9220498F}" srcOrd="0" destOrd="0" presId="urn:microsoft.com/office/officeart/2008/layout/LinedList"/>
    <dgm:cxn modelId="{4EC8C538-BBBB-4D9E-B75D-8D4C751E5144}" type="presParOf" srcId="{9896C2BF-804C-43B3-B31C-94E603408EA4}" destId="{F0096A7C-10CA-4972-922A-47F9D35ED56B}" srcOrd="1" destOrd="0" presId="urn:microsoft.com/office/officeart/2008/layout/LinedList"/>
    <dgm:cxn modelId="{87C7E081-9D76-4F43-BD43-66AA6218CBA1}" type="presParOf" srcId="{85B5D077-1AE0-40AF-8F49-FA834C662E1E}" destId="{F60AB5B4-90C4-4F93-849A-6E34F8DA6324}" srcOrd="2" destOrd="0" presId="urn:microsoft.com/office/officeart/2008/layout/LinedList"/>
    <dgm:cxn modelId="{6191EF0B-EA0A-4132-8BFC-8BAEE9A87B10}" type="presParOf" srcId="{85B5D077-1AE0-40AF-8F49-FA834C662E1E}" destId="{D963FB92-7AE5-418B-9DFA-47782109043F}" srcOrd="3" destOrd="0" presId="urn:microsoft.com/office/officeart/2008/layout/LinedList"/>
    <dgm:cxn modelId="{6301523A-4022-4BE3-BC35-BF90FE0B8CE7}" type="presParOf" srcId="{D963FB92-7AE5-418B-9DFA-47782109043F}" destId="{890964E4-F231-436C-B123-54F08671E669}" srcOrd="0" destOrd="0" presId="urn:microsoft.com/office/officeart/2008/layout/LinedList"/>
    <dgm:cxn modelId="{90658E8B-8951-44BF-8E34-C86C0FB4B3BD}" type="presParOf" srcId="{D963FB92-7AE5-418B-9DFA-47782109043F}" destId="{33895FE2-5F5B-4B4B-8988-6B9BDDCF898C}" srcOrd="1" destOrd="0" presId="urn:microsoft.com/office/officeart/2008/layout/LinedList"/>
    <dgm:cxn modelId="{9EDA922D-1F97-42E5-8127-30A396F26F89}" type="presParOf" srcId="{85B5D077-1AE0-40AF-8F49-FA834C662E1E}" destId="{07873E09-CFE3-4D04-B546-9E7B443C97D6}" srcOrd="4" destOrd="0" presId="urn:microsoft.com/office/officeart/2008/layout/LinedList"/>
    <dgm:cxn modelId="{C351C85A-DA7D-4895-9758-49BD639D3B03}" type="presParOf" srcId="{85B5D077-1AE0-40AF-8F49-FA834C662E1E}" destId="{7BF1520E-2394-4F71-ADC9-F69715FB0832}" srcOrd="5" destOrd="0" presId="urn:microsoft.com/office/officeart/2008/layout/LinedList"/>
    <dgm:cxn modelId="{7C7CEAEF-BAEB-4717-91A0-269B2BF1C7FD}" type="presParOf" srcId="{7BF1520E-2394-4F71-ADC9-F69715FB0832}" destId="{B0229131-432E-4FF3-93D8-F116516F7D5C}" srcOrd="0" destOrd="0" presId="urn:microsoft.com/office/officeart/2008/layout/LinedList"/>
    <dgm:cxn modelId="{DC339496-D605-4D2D-A836-8F5FFDAC3C93}" type="presParOf" srcId="{7BF1520E-2394-4F71-ADC9-F69715FB0832}" destId="{F130B241-3A01-49FC-9F89-E3404F2A5E9F}" srcOrd="1" destOrd="0" presId="urn:microsoft.com/office/officeart/2008/layout/LinedList"/>
    <dgm:cxn modelId="{DBD5CFD8-50E2-430F-9F78-AC6D8E5734F8}" type="presParOf" srcId="{85B5D077-1AE0-40AF-8F49-FA834C662E1E}" destId="{1975024B-A889-448A-9D1C-8ECE2889F286}" srcOrd="6" destOrd="0" presId="urn:microsoft.com/office/officeart/2008/layout/LinedList"/>
    <dgm:cxn modelId="{9E545C75-6857-45C7-93B5-56FA7484F4BC}" type="presParOf" srcId="{85B5D077-1AE0-40AF-8F49-FA834C662E1E}" destId="{7E546C7D-21E7-4401-B61D-616E5AA9FEE4}" srcOrd="7" destOrd="0" presId="urn:microsoft.com/office/officeart/2008/layout/LinedList"/>
    <dgm:cxn modelId="{1CE66768-F4E6-47D1-A6FD-E09F8AB3C445}" type="presParOf" srcId="{7E546C7D-21E7-4401-B61D-616E5AA9FEE4}" destId="{5ACB13F4-7E6A-45DB-89AA-DC960C1A5259}" srcOrd="0" destOrd="0" presId="urn:microsoft.com/office/officeart/2008/layout/LinedList"/>
    <dgm:cxn modelId="{C9B07808-3DD2-47E8-AD24-CA6F1CE89F0C}" type="presParOf" srcId="{7E546C7D-21E7-4401-B61D-616E5AA9FEE4}" destId="{B21D2203-B94B-4BA4-A506-0E0F34E46BC3}" srcOrd="1" destOrd="0" presId="urn:microsoft.com/office/officeart/2008/layout/LinedList"/>
    <dgm:cxn modelId="{F6E276F7-3D9E-4162-9B14-0EC73C25C6F1}" type="presParOf" srcId="{85B5D077-1AE0-40AF-8F49-FA834C662E1E}" destId="{592C8D3E-7D41-4726-BC5B-1559206BEB30}" srcOrd="8" destOrd="0" presId="urn:microsoft.com/office/officeart/2008/layout/LinedList"/>
    <dgm:cxn modelId="{BD74B500-A5DA-465F-B56C-E0EEE39EB780}" type="presParOf" srcId="{85B5D077-1AE0-40AF-8F49-FA834C662E1E}" destId="{4F17CD1C-5160-4B6C-8056-1CF450802FA0}" srcOrd="9" destOrd="0" presId="urn:microsoft.com/office/officeart/2008/layout/LinedList"/>
    <dgm:cxn modelId="{AE57A70E-83A8-482F-A746-375BC3DA8752}" type="presParOf" srcId="{4F17CD1C-5160-4B6C-8056-1CF450802FA0}" destId="{897FA0C3-F2F3-4B48-9E94-483917CF247B}" srcOrd="0" destOrd="0" presId="urn:microsoft.com/office/officeart/2008/layout/LinedList"/>
    <dgm:cxn modelId="{7DBF0B98-8438-4965-AB0B-2754AEF12AAC}" type="presParOf" srcId="{4F17CD1C-5160-4B6C-8056-1CF450802FA0}" destId="{B37E4DC8-0E9E-4EBB-B6F6-65B33D934D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7A342-202B-48B0-B341-C2311ABCB7D4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B5AC581-BFD2-4510-8483-D9B60CFA3B85}">
      <dgm:prSet phldrT="[文字]" custT="1"/>
      <dgm:spPr/>
      <dgm:t>
        <a:bodyPr/>
        <a:lstStyle/>
        <a:p>
          <a:r>
            <a:rPr lang="en-US" altLang="zh-TW" sz="2000" dirty="0" smtClean="0">
              <a:solidFill>
                <a:schemeClr val="tx1"/>
              </a:solidFill>
              <a:latin typeface="+mj-ea"/>
              <a:ea typeface="+mj-ea"/>
            </a:rPr>
            <a:t>1.</a:t>
          </a:r>
          <a:r>
            <a:rPr lang="zh-TW" altLang="en-US" sz="2000" dirty="0" smtClean="0">
              <a:solidFill>
                <a:schemeClr val="tx1"/>
              </a:solidFill>
              <a:latin typeface="+mj-ea"/>
              <a:ea typeface="+mj-ea"/>
            </a:rPr>
            <a:t>畫結構圖</a:t>
          </a:r>
          <a:endParaRPr lang="zh-TW" altLang="en-US" sz="2000" dirty="0">
            <a:solidFill>
              <a:schemeClr val="tx1"/>
            </a:solidFill>
            <a:latin typeface="+mj-ea"/>
            <a:ea typeface="+mj-ea"/>
          </a:endParaRPr>
        </a:p>
      </dgm:t>
    </dgm:pt>
    <dgm:pt modelId="{48C44623-FE84-4BDA-9D5A-B704DC572233}" type="parTrans" cxnId="{25DBE1BB-B222-4451-AFA5-A0C59ED6DA4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7D249B9A-F70A-43C1-AD70-779A11204A6E}" type="sibTrans" cxnId="{25DBE1BB-B222-4451-AFA5-A0C59ED6DA4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84A1E196-487E-4554-B4D1-29B2FA6A0FEA}">
      <dgm:prSet phldrT="[文字]" custT="1"/>
      <dgm:spPr/>
      <dgm:t>
        <a:bodyPr/>
        <a:lstStyle/>
        <a:p>
          <a:r>
            <a:rPr lang="en-US" altLang="zh-TW" sz="2000" dirty="0" smtClean="0">
              <a:solidFill>
                <a:schemeClr val="tx1"/>
              </a:solidFill>
              <a:latin typeface="+mj-ea"/>
              <a:ea typeface="+mj-ea"/>
            </a:rPr>
            <a:t>11.</a:t>
          </a:r>
          <a:r>
            <a:rPr lang="zh-TW" altLang="en-US" sz="2000" dirty="0" smtClean="0">
              <a:solidFill>
                <a:schemeClr val="tx1"/>
              </a:solidFill>
              <a:latin typeface="+mj-ea"/>
              <a:ea typeface="+mj-ea"/>
            </a:rPr>
            <a:t>細部修飾</a:t>
          </a:r>
          <a:endParaRPr lang="zh-TW" altLang="en-US" sz="2000" dirty="0">
            <a:solidFill>
              <a:schemeClr val="tx1"/>
            </a:solidFill>
            <a:latin typeface="+mj-ea"/>
            <a:ea typeface="+mj-ea"/>
          </a:endParaRPr>
        </a:p>
      </dgm:t>
    </dgm:pt>
    <dgm:pt modelId="{E9E64C09-D3D7-4001-BDC6-0B41E77BC3DF}" type="parTrans" cxnId="{9B691CBB-8E87-4AA5-922C-F3964F5D5102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DCE05646-E23A-446C-90C9-79B7317E0026}" type="sibTrans" cxnId="{9B691CBB-8E87-4AA5-922C-F3964F5D5102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FA54061F-F9AE-499F-93A3-02B55B257302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4.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定框架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7AE670AE-12DB-48E8-9421-DC4C821F92DA}" type="parTrans" cxnId="{66B7A8BE-6B47-4F0C-887B-5013ED61E5E5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C5784256-ABE4-4977-90B9-4219CA743D74}" type="sibTrans" cxnId="{66B7A8BE-6B47-4F0C-887B-5013ED61E5E5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603B87DD-469D-41B6-B9F2-99CC38F15D79}">
      <dgm:prSet/>
      <dgm:spPr/>
      <dgm:t>
        <a:bodyPr/>
        <a:lstStyle/>
        <a:p>
          <a:r>
            <a:rPr lang="en-US" altLang="en-US" dirty="0" smtClean="0">
              <a:solidFill>
                <a:schemeClr val="tx1"/>
              </a:solidFill>
              <a:latin typeface="+mj-ea"/>
              <a:ea typeface="+mj-ea"/>
            </a:rPr>
            <a:t>3.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鋸木柴                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9F0A1DDE-209B-4E01-A8D1-3D3D10C1B2DD}" type="parTrans" cxnId="{2E26A1DA-F9AC-4550-8067-31C1BD600ADA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46E8E255-1A6D-4FD7-8FFB-06DBFFDA6A35}" type="sibTrans" cxnId="{2E26A1DA-F9AC-4550-8067-31C1BD600ADA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9414649D-EF77-4AED-8783-313121504C39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2.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選木柴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52C5631D-0371-4691-A37B-7840BC62FE98}" type="parTrans" cxnId="{088332BC-542B-45F4-9FC6-F89E9E60CAC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0AB027AA-38BD-488C-A93C-8ED76DCFE9A0}" type="sibTrans" cxnId="{088332BC-542B-45F4-9FC6-F89E9E60CAC9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5C5834E5-4F4B-493E-BF6A-F0B7F6715EC7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9.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複列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6FE45662-B861-4304-AEBB-07F315FC929F}" type="parTrans" cxnId="{106F3650-858E-49ED-B6CD-68999F25FC54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A6008836-C5C7-4672-81CC-E3AF793BF347}" type="sibTrans" cxnId="{106F3650-858E-49ED-B6CD-68999F25FC54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A48DD6A4-CACB-42E9-82FA-61E390933E92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10.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打底色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4F9C782E-5655-487C-A3A0-280DC19D32A7}" type="parTrans" cxnId="{FF3A1809-7B10-42DC-9B3B-4996C474CA66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AE51FD1C-B7C6-4DB3-A760-A10664680847}" type="sibTrans" cxnId="{FF3A1809-7B10-42DC-9B3B-4996C474CA66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BF6942F6-40FD-486E-A385-EB6EB468FF46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5.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綁布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2D56459B-5966-4DC5-ACB9-EB91A674A5A0}" type="parTrans" cxnId="{F91F9977-A9FF-4881-AC24-54A666D497BF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28FAA7A9-C896-40C3-ABFE-DE4E73D26FF8}" type="sibTrans" cxnId="{F91F9977-A9FF-4881-AC24-54A666D497BF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3F6622C7-40A1-4B0F-96B5-5B629AAFBED1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8.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定稿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CE01F3CC-4C0A-4228-9065-F53DC26E6772}" type="parTrans" cxnId="{1314D811-D3DD-44CF-8010-90B1C469F302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3F2886C8-B876-42C5-A6A8-C2B36834E1AC}" type="sibTrans" cxnId="{1314D811-D3DD-44CF-8010-90B1C469F302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C5062691-BADA-48CB-9029-CA6790E6F125}">
      <dgm:prSet custT="1"/>
      <dgm:spPr/>
      <dgm:t>
        <a:bodyPr/>
        <a:lstStyle/>
        <a:p>
          <a:r>
            <a:rPr lang="en-US" altLang="zh-TW" sz="2000" dirty="0" smtClean="0">
              <a:solidFill>
                <a:schemeClr val="tx1"/>
              </a:solidFill>
              <a:latin typeface="+mj-ea"/>
              <a:ea typeface="+mj-ea"/>
            </a:rPr>
            <a:t>6.</a:t>
          </a:r>
          <a:r>
            <a:rPr lang="zh-TW" altLang="en-US" sz="2000" dirty="0" smtClean="0">
              <a:solidFill>
                <a:schemeClr val="tx1"/>
              </a:solidFill>
              <a:latin typeface="+mj-ea"/>
              <a:ea typeface="+mj-ea"/>
            </a:rPr>
            <a:t>釘蝴蝶鈕</a:t>
          </a:r>
          <a:endParaRPr lang="zh-TW" altLang="en-US" sz="2000" dirty="0">
            <a:solidFill>
              <a:schemeClr val="tx1"/>
            </a:solidFill>
            <a:latin typeface="+mj-ea"/>
            <a:ea typeface="+mj-ea"/>
          </a:endParaRPr>
        </a:p>
      </dgm:t>
    </dgm:pt>
    <dgm:pt modelId="{36C33D2D-DB55-4E0A-91AF-8C8BA21FF908}" type="parTrans" cxnId="{CF222607-9EBB-4C85-AF6E-15D7C87D4A8A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674255B5-6472-4771-85A5-50561A9868F5}" type="sibTrans" cxnId="{CF222607-9EBB-4C85-AF6E-15D7C87D4A8A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EB21E638-C2CF-4515-9932-EBF1BB4A2848}">
      <dgm:prSet/>
      <dgm:spPr/>
      <dgm:t>
        <a:bodyPr/>
        <a:lstStyle/>
        <a:p>
          <a:r>
            <a:rPr lang="en-US" altLang="zh-TW" dirty="0" smtClean="0">
              <a:solidFill>
                <a:schemeClr val="tx1"/>
              </a:solidFill>
              <a:latin typeface="+mj-ea"/>
              <a:ea typeface="+mj-ea"/>
            </a:rPr>
            <a:t>7.</a:t>
          </a:r>
          <a:r>
            <a:rPr lang="zh-TW" altLang="en-US" dirty="0" smtClean="0">
              <a:solidFill>
                <a:schemeClr val="tx1"/>
              </a:solidFill>
              <a:latin typeface="+mj-ea"/>
              <a:ea typeface="+mj-ea"/>
            </a:rPr>
            <a:t>打草圖</a:t>
          </a:r>
          <a:endParaRPr lang="zh-TW" altLang="en-US" dirty="0">
            <a:solidFill>
              <a:schemeClr val="tx1"/>
            </a:solidFill>
            <a:latin typeface="+mj-ea"/>
            <a:ea typeface="+mj-ea"/>
          </a:endParaRPr>
        </a:p>
      </dgm:t>
    </dgm:pt>
    <dgm:pt modelId="{BCF57C2E-8585-4746-81CA-583B5F4B424A}" type="parTrans" cxnId="{41C2CBA4-9A6E-48E9-96BA-38EE51DF7971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8B6FF244-4C6F-47C1-ABE3-F2C70447BF1A}" type="sibTrans" cxnId="{41C2CBA4-9A6E-48E9-96BA-38EE51DF7971}">
      <dgm:prSet/>
      <dgm:spPr/>
      <dgm:t>
        <a:bodyPr/>
        <a:lstStyle/>
        <a:p>
          <a:endParaRPr lang="zh-TW" altLang="en-US">
            <a:latin typeface="+mj-ea"/>
            <a:ea typeface="+mj-ea"/>
          </a:endParaRPr>
        </a:p>
      </dgm:t>
    </dgm:pt>
    <dgm:pt modelId="{DE308C87-D2E6-4AC1-899E-131E0F9CB2C8}" type="pres">
      <dgm:prSet presAssocID="{E9C7A342-202B-48B0-B341-C2311ABCB7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C513435-6A3A-4586-BD13-0239871E8607}" type="pres">
      <dgm:prSet presAssocID="{1B5AC581-BFD2-4510-8483-D9B60CFA3B85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8B3A2D-0BE2-416D-A831-5293FE039035}" type="pres">
      <dgm:prSet presAssocID="{7D249B9A-F70A-43C1-AD70-779A11204A6E}" presName="sibTrans" presStyleLbl="sibTrans2D1" presStyleIdx="0" presStyleCnt="10"/>
      <dgm:spPr/>
      <dgm:t>
        <a:bodyPr/>
        <a:lstStyle/>
        <a:p>
          <a:endParaRPr lang="zh-TW" altLang="en-US"/>
        </a:p>
      </dgm:t>
    </dgm:pt>
    <dgm:pt modelId="{4873D9A2-C135-42BF-B146-1571C65F5544}" type="pres">
      <dgm:prSet presAssocID="{7D249B9A-F70A-43C1-AD70-779A11204A6E}" presName="connectorText" presStyleLbl="sibTrans2D1" presStyleIdx="0" presStyleCnt="10"/>
      <dgm:spPr/>
      <dgm:t>
        <a:bodyPr/>
        <a:lstStyle/>
        <a:p>
          <a:endParaRPr lang="zh-TW" altLang="en-US"/>
        </a:p>
      </dgm:t>
    </dgm:pt>
    <dgm:pt modelId="{362A5EAE-C7F8-4ED3-8930-CFFF36BD9EAD}" type="pres">
      <dgm:prSet presAssocID="{9414649D-EF77-4AED-8783-313121504C39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ED6F44-AAF9-41F9-A8D6-365FCFA59D67}" type="pres">
      <dgm:prSet presAssocID="{0AB027AA-38BD-488C-A93C-8ED76DCFE9A0}" presName="sibTrans" presStyleLbl="sibTrans2D1" presStyleIdx="1" presStyleCnt="10"/>
      <dgm:spPr/>
      <dgm:t>
        <a:bodyPr/>
        <a:lstStyle/>
        <a:p>
          <a:endParaRPr lang="zh-TW" altLang="en-US"/>
        </a:p>
      </dgm:t>
    </dgm:pt>
    <dgm:pt modelId="{C2BE31C5-CC9E-42C4-BDD3-5E804031BDD9}" type="pres">
      <dgm:prSet presAssocID="{0AB027AA-38BD-488C-A93C-8ED76DCFE9A0}" presName="connectorText" presStyleLbl="sibTrans2D1" presStyleIdx="1" presStyleCnt="10"/>
      <dgm:spPr/>
      <dgm:t>
        <a:bodyPr/>
        <a:lstStyle/>
        <a:p>
          <a:endParaRPr lang="zh-TW" altLang="en-US"/>
        </a:p>
      </dgm:t>
    </dgm:pt>
    <dgm:pt modelId="{1D1C0EAD-82EE-4EF0-A211-54A8EE527AAE}" type="pres">
      <dgm:prSet presAssocID="{603B87DD-469D-41B6-B9F2-99CC38F15D79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1B1538-F4FC-4416-877B-A77E9ED0F1A2}" type="pres">
      <dgm:prSet presAssocID="{46E8E255-1A6D-4FD7-8FFB-06DBFFDA6A35}" presName="sibTrans" presStyleLbl="sibTrans2D1" presStyleIdx="2" presStyleCnt="10"/>
      <dgm:spPr/>
      <dgm:t>
        <a:bodyPr/>
        <a:lstStyle/>
        <a:p>
          <a:endParaRPr lang="zh-TW" altLang="en-US"/>
        </a:p>
      </dgm:t>
    </dgm:pt>
    <dgm:pt modelId="{9AA26556-5B52-46E8-9B16-4AD95A397789}" type="pres">
      <dgm:prSet presAssocID="{46E8E255-1A6D-4FD7-8FFB-06DBFFDA6A35}" presName="connectorText" presStyleLbl="sibTrans2D1" presStyleIdx="2" presStyleCnt="10"/>
      <dgm:spPr/>
      <dgm:t>
        <a:bodyPr/>
        <a:lstStyle/>
        <a:p>
          <a:endParaRPr lang="zh-TW" altLang="en-US"/>
        </a:p>
      </dgm:t>
    </dgm:pt>
    <dgm:pt modelId="{BB92CFED-DA21-4DF4-AF51-67B484BBA99B}" type="pres">
      <dgm:prSet presAssocID="{FA54061F-F9AE-499F-93A3-02B55B257302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0E6B51-03E7-4FE9-BC25-8A7A3F9E592B}" type="pres">
      <dgm:prSet presAssocID="{C5784256-ABE4-4977-90B9-4219CA743D74}" presName="sibTrans" presStyleLbl="sibTrans2D1" presStyleIdx="3" presStyleCnt="10"/>
      <dgm:spPr/>
      <dgm:t>
        <a:bodyPr/>
        <a:lstStyle/>
        <a:p>
          <a:endParaRPr lang="zh-TW" altLang="en-US"/>
        </a:p>
      </dgm:t>
    </dgm:pt>
    <dgm:pt modelId="{59E43858-1249-40DB-8E67-BCE6E32F11F7}" type="pres">
      <dgm:prSet presAssocID="{C5784256-ABE4-4977-90B9-4219CA743D74}" presName="connectorText" presStyleLbl="sibTrans2D1" presStyleIdx="3" presStyleCnt="10"/>
      <dgm:spPr/>
      <dgm:t>
        <a:bodyPr/>
        <a:lstStyle/>
        <a:p>
          <a:endParaRPr lang="zh-TW" altLang="en-US"/>
        </a:p>
      </dgm:t>
    </dgm:pt>
    <dgm:pt modelId="{47DAB063-2983-44BE-9F58-96CC3828C000}" type="pres">
      <dgm:prSet presAssocID="{BF6942F6-40FD-486E-A385-EB6EB468FF46}" presName="node" presStyleLbl="node1" presStyleIdx="4" presStyleCnt="11" custLinFactNeighborX="592" custLinFactNeighborY="20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6CECC0-EA25-48A0-9FAE-071D0B5B2A39}" type="pres">
      <dgm:prSet presAssocID="{28FAA7A9-C896-40C3-ABFE-DE4E73D26FF8}" presName="sibTrans" presStyleLbl="sibTrans2D1" presStyleIdx="4" presStyleCnt="10"/>
      <dgm:spPr/>
      <dgm:t>
        <a:bodyPr/>
        <a:lstStyle/>
        <a:p>
          <a:endParaRPr lang="zh-TW" altLang="en-US"/>
        </a:p>
      </dgm:t>
    </dgm:pt>
    <dgm:pt modelId="{BAF90C2A-DFA0-4F96-A5AD-A7C6F72AF2E1}" type="pres">
      <dgm:prSet presAssocID="{28FAA7A9-C896-40C3-ABFE-DE4E73D26FF8}" presName="connectorText" presStyleLbl="sibTrans2D1" presStyleIdx="4" presStyleCnt="10"/>
      <dgm:spPr/>
      <dgm:t>
        <a:bodyPr/>
        <a:lstStyle/>
        <a:p>
          <a:endParaRPr lang="zh-TW" altLang="en-US"/>
        </a:p>
      </dgm:t>
    </dgm:pt>
    <dgm:pt modelId="{1A2E746A-8B2B-4E61-8EFE-071D22CD94F8}" type="pres">
      <dgm:prSet presAssocID="{C5062691-BADA-48CB-9029-CA6790E6F125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A9F6DB-5F3F-4A8A-9BE1-36B6F8852146}" type="pres">
      <dgm:prSet presAssocID="{674255B5-6472-4771-85A5-50561A9868F5}" presName="sibTrans" presStyleLbl="sibTrans2D1" presStyleIdx="5" presStyleCnt="10"/>
      <dgm:spPr/>
      <dgm:t>
        <a:bodyPr/>
        <a:lstStyle/>
        <a:p>
          <a:endParaRPr lang="zh-TW" altLang="en-US"/>
        </a:p>
      </dgm:t>
    </dgm:pt>
    <dgm:pt modelId="{655AFC50-792A-486C-BC8D-52CB04C89E62}" type="pres">
      <dgm:prSet presAssocID="{674255B5-6472-4771-85A5-50561A9868F5}" presName="connectorText" presStyleLbl="sibTrans2D1" presStyleIdx="5" presStyleCnt="10"/>
      <dgm:spPr/>
      <dgm:t>
        <a:bodyPr/>
        <a:lstStyle/>
        <a:p>
          <a:endParaRPr lang="zh-TW" altLang="en-US"/>
        </a:p>
      </dgm:t>
    </dgm:pt>
    <dgm:pt modelId="{85176643-C11D-45CE-B879-117AC171AF32}" type="pres">
      <dgm:prSet presAssocID="{EB21E638-C2CF-4515-9932-EBF1BB4A2848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6F8561-1AD7-4B84-AC64-959F1D04F724}" type="pres">
      <dgm:prSet presAssocID="{8B6FF244-4C6F-47C1-ABE3-F2C70447BF1A}" presName="sibTrans" presStyleLbl="sibTrans2D1" presStyleIdx="6" presStyleCnt="10"/>
      <dgm:spPr/>
      <dgm:t>
        <a:bodyPr/>
        <a:lstStyle/>
        <a:p>
          <a:endParaRPr lang="zh-TW" altLang="en-US"/>
        </a:p>
      </dgm:t>
    </dgm:pt>
    <dgm:pt modelId="{A0FBE7DB-79AD-45C1-A0E1-211D16BB9541}" type="pres">
      <dgm:prSet presAssocID="{8B6FF244-4C6F-47C1-ABE3-F2C70447BF1A}" presName="connectorText" presStyleLbl="sibTrans2D1" presStyleIdx="6" presStyleCnt="10"/>
      <dgm:spPr/>
      <dgm:t>
        <a:bodyPr/>
        <a:lstStyle/>
        <a:p>
          <a:endParaRPr lang="zh-TW" altLang="en-US"/>
        </a:p>
      </dgm:t>
    </dgm:pt>
    <dgm:pt modelId="{9B34D13C-F8FA-4250-9CCD-203A548F9203}" type="pres">
      <dgm:prSet presAssocID="{3F6622C7-40A1-4B0F-96B5-5B629AAFBED1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62E0FD-5C48-40C8-A103-DC8E92627423}" type="pres">
      <dgm:prSet presAssocID="{3F2886C8-B876-42C5-A6A8-C2B36834E1AC}" presName="sibTrans" presStyleLbl="sibTrans2D1" presStyleIdx="7" presStyleCnt="10"/>
      <dgm:spPr/>
      <dgm:t>
        <a:bodyPr/>
        <a:lstStyle/>
        <a:p>
          <a:endParaRPr lang="zh-TW" altLang="en-US"/>
        </a:p>
      </dgm:t>
    </dgm:pt>
    <dgm:pt modelId="{2D728FCF-E0E1-4785-9017-0AEB7F16665B}" type="pres">
      <dgm:prSet presAssocID="{3F2886C8-B876-42C5-A6A8-C2B36834E1AC}" presName="connectorText" presStyleLbl="sibTrans2D1" presStyleIdx="7" presStyleCnt="10"/>
      <dgm:spPr/>
      <dgm:t>
        <a:bodyPr/>
        <a:lstStyle/>
        <a:p>
          <a:endParaRPr lang="zh-TW" altLang="en-US"/>
        </a:p>
      </dgm:t>
    </dgm:pt>
    <dgm:pt modelId="{5D7B3FEA-EF24-4CBA-9426-4B3DF2F738E4}" type="pres">
      <dgm:prSet presAssocID="{5C5834E5-4F4B-493E-BF6A-F0B7F6715EC7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AD2D0-64FA-48D5-B17B-50FD87D7D691}" type="pres">
      <dgm:prSet presAssocID="{A6008836-C5C7-4672-81CC-E3AF793BF347}" presName="sibTrans" presStyleLbl="sibTrans2D1" presStyleIdx="8" presStyleCnt="10"/>
      <dgm:spPr/>
      <dgm:t>
        <a:bodyPr/>
        <a:lstStyle/>
        <a:p>
          <a:endParaRPr lang="zh-TW" altLang="en-US"/>
        </a:p>
      </dgm:t>
    </dgm:pt>
    <dgm:pt modelId="{B55530F6-3DCE-4B4F-A486-D1B5D09B87A0}" type="pres">
      <dgm:prSet presAssocID="{A6008836-C5C7-4672-81CC-E3AF793BF347}" presName="connectorText" presStyleLbl="sibTrans2D1" presStyleIdx="8" presStyleCnt="10"/>
      <dgm:spPr/>
      <dgm:t>
        <a:bodyPr/>
        <a:lstStyle/>
        <a:p>
          <a:endParaRPr lang="zh-TW" altLang="en-US"/>
        </a:p>
      </dgm:t>
    </dgm:pt>
    <dgm:pt modelId="{4F540CB5-FA89-429A-BAEC-A014A3554042}" type="pres">
      <dgm:prSet presAssocID="{A48DD6A4-CACB-42E9-82FA-61E390933E92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554962-F04A-4345-9EA2-3619A2D2760A}" type="pres">
      <dgm:prSet presAssocID="{AE51FD1C-B7C6-4DB3-A760-A10664680847}" presName="sibTrans" presStyleLbl="sibTrans2D1" presStyleIdx="9" presStyleCnt="10"/>
      <dgm:spPr/>
      <dgm:t>
        <a:bodyPr/>
        <a:lstStyle/>
        <a:p>
          <a:endParaRPr lang="zh-TW" altLang="en-US"/>
        </a:p>
      </dgm:t>
    </dgm:pt>
    <dgm:pt modelId="{A197A59C-7BB9-42FE-8E0C-D8382DCC22E8}" type="pres">
      <dgm:prSet presAssocID="{AE51FD1C-B7C6-4DB3-A760-A10664680847}" presName="connectorText" presStyleLbl="sibTrans2D1" presStyleIdx="9" presStyleCnt="10"/>
      <dgm:spPr/>
      <dgm:t>
        <a:bodyPr/>
        <a:lstStyle/>
        <a:p>
          <a:endParaRPr lang="zh-TW" altLang="en-US"/>
        </a:p>
      </dgm:t>
    </dgm:pt>
    <dgm:pt modelId="{AB88767F-707A-4BBB-933D-FE7C9230DB14}" type="pres">
      <dgm:prSet presAssocID="{84A1E196-487E-4554-B4D1-29B2FA6A0FEA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58FB97-35F1-4541-9EAA-F4CA404ABD8B}" type="presOf" srcId="{AE51FD1C-B7C6-4DB3-A760-A10664680847}" destId="{6B554962-F04A-4345-9EA2-3619A2D2760A}" srcOrd="0" destOrd="0" presId="urn:microsoft.com/office/officeart/2005/8/layout/process5"/>
    <dgm:cxn modelId="{61138AEB-409B-46C8-B847-987C5B53C0A3}" type="presOf" srcId="{BF6942F6-40FD-486E-A385-EB6EB468FF46}" destId="{47DAB063-2983-44BE-9F58-96CC3828C000}" srcOrd="0" destOrd="0" presId="urn:microsoft.com/office/officeart/2005/8/layout/process5"/>
    <dgm:cxn modelId="{7AB0830F-DB84-4C97-85EA-79E3A2AF101C}" type="presOf" srcId="{AE51FD1C-B7C6-4DB3-A760-A10664680847}" destId="{A197A59C-7BB9-42FE-8E0C-D8382DCC22E8}" srcOrd="1" destOrd="0" presId="urn:microsoft.com/office/officeart/2005/8/layout/process5"/>
    <dgm:cxn modelId="{CF222607-9EBB-4C85-AF6E-15D7C87D4A8A}" srcId="{E9C7A342-202B-48B0-B341-C2311ABCB7D4}" destId="{C5062691-BADA-48CB-9029-CA6790E6F125}" srcOrd="5" destOrd="0" parTransId="{36C33D2D-DB55-4E0A-91AF-8C8BA21FF908}" sibTransId="{674255B5-6472-4771-85A5-50561A9868F5}"/>
    <dgm:cxn modelId="{106F3650-858E-49ED-B6CD-68999F25FC54}" srcId="{E9C7A342-202B-48B0-B341-C2311ABCB7D4}" destId="{5C5834E5-4F4B-493E-BF6A-F0B7F6715EC7}" srcOrd="8" destOrd="0" parTransId="{6FE45662-B861-4304-AEBB-07F315FC929F}" sibTransId="{A6008836-C5C7-4672-81CC-E3AF793BF347}"/>
    <dgm:cxn modelId="{3C412F4D-860E-42B3-8E3E-61CE9D246FF1}" type="presOf" srcId="{A6008836-C5C7-4672-81CC-E3AF793BF347}" destId="{8C7AD2D0-64FA-48D5-B17B-50FD87D7D691}" srcOrd="0" destOrd="0" presId="urn:microsoft.com/office/officeart/2005/8/layout/process5"/>
    <dgm:cxn modelId="{03996D5C-BA25-4129-B371-3AC42D07337B}" type="presOf" srcId="{3F2886C8-B876-42C5-A6A8-C2B36834E1AC}" destId="{A162E0FD-5C48-40C8-A103-DC8E92627423}" srcOrd="0" destOrd="0" presId="urn:microsoft.com/office/officeart/2005/8/layout/process5"/>
    <dgm:cxn modelId="{F91F9977-A9FF-4881-AC24-54A666D497BF}" srcId="{E9C7A342-202B-48B0-B341-C2311ABCB7D4}" destId="{BF6942F6-40FD-486E-A385-EB6EB468FF46}" srcOrd="4" destOrd="0" parTransId="{2D56459B-5966-4DC5-ACB9-EB91A674A5A0}" sibTransId="{28FAA7A9-C896-40C3-ABFE-DE4E73D26FF8}"/>
    <dgm:cxn modelId="{8F7FBC51-594B-439C-A33A-C446000A9D8D}" type="presOf" srcId="{3F6622C7-40A1-4B0F-96B5-5B629AAFBED1}" destId="{9B34D13C-F8FA-4250-9CCD-203A548F9203}" srcOrd="0" destOrd="0" presId="urn:microsoft.com/office/officeart/2005/8/layout/process5"/>
    <dgm:cxn modelId="{923CDC75-53AD-4BC6-97FB-3FCAD023D5A4}" type="presOf" srcId="{28FAA7A9-C896-40C3-ABFE-DE4E73D26FF8}" destId="{426CECC0-EA25-48A0-9FAE-071D0B5B2A39}" srcOrd="0" destOrd="0" presId="urn:microsoft.com/office/officeart/2005/8/layout/process5"/>
    <dgm:cxn modelId="{25DBE1BB-B222-4451-AFA5-A0C59ED6DA49}" srcId="{E9C7A342-202B-48B0-B341-C2311ABCB7D4}" destId="{1B5AC581-BFD2-4510-8483-D9B60CFA3B85}" srcOrd="0" destOrd="0" parTransId="{48C44623-FE84-4BDA-9D5A-B704DC572233}" sibTransId="{7D249B9A-F70A-43C1-AD70-779A11204A6E}"/>
    <dgm:cxn modelId="{2FE2FFB6-E79A-4153-8B5E-2225D1E3190E}" type="presOf" srcId="{C5784256-ABE4-4977-90B9-4219CA743D74}" destId="{59E43858-1249-40DB-8E67-BCE6E32F11F7}" srcOrd="1" destOrd="0" presId="urn:microsoft.com/office/officeart/2005/8/layout/process5"/>
    <dgm:cxn modelId="{5269B433-A29F-4BFD-9C9C-25ECC7860BF2}" type="presOf" srcId="{C5784256-ABE4-4977-90B9-4219CA743D74}" destId="{C60E6B51-03E7-4FE9-BC25-8A7A3F9E592B}" srcOrd="0" destOrd="0" presId="urn:microsoft.com/office/officeart/2005/8/layout/process5"/>
    <dgm:cxn modelId="{41C2CBA4-9A6E-48E9-96BA-38EE51DF7971}" srcId="{E9C7A342-202B-48B0-B341-C2311ABCB7D4}" destId="{EB21E638-C2CF-4515-9932-EBF1BB4A2848}" srcOrd="6" destOrd="0" parTransId="{BCF57C2E-8585-4746-81CA-583B5F4B424A}" sibTransId="{8B6FF244-4C6F-47C1-ABE3-F2C70447BF1A}"/>
    <dgm:cxn modelId="{C20EF64B-FAA7-4421-86F1-FDA160CE031E}" type="presOf" srcId="{46E8E255-1A6D-4FD7-8FFB-06DBFFDA6A35}" destId="{9AA26556-5B52-46E8-9B16-4AD95A397789}" srcOrd="1" destOrd="0" presId="urn:microsoft.com/office/officeart/2005/8/layout/process5"/>
    <dgm:cxn modelId="{2E26A1DA-F9AC-4550-8067-31C1BD600ADA}" srcId="{E9C7A342-202B-48B0-B341-C2311ABCB7D4}" destId="{603B87DD-469D-41B6-B9F2-99CC38F15D79}" srcOrd="2" destOrd="0" parTransId="{9F0A1DDE-209B-4E01-A8D1-3D3D10C1B2DD}" sibTransId="{46E8E255-1A6D-4FD7-8FFB-06DBFFDA6A35}"/>
    <dgm:cxn modelId="{66B7A8BE-6B47-4F0C-887B-5013ED61E5E5}" srcId="{E9C7A342-202B-48B0-B341-C2311ABCB7D4}" destId="{FA54061F-F9AE-499F-93A3-02B55B257302}" srcOrd="3" destOrd="0" parTransId="{7AE670AE-12DB-48E8-9421-DC4C821F92DA}" sibTransId="{C5784256-ABE4-4977-90B9-4219CA743D74}"/>
    <dgm:cxn modelId="{93D19D94-329C-4948-A99D-97384A84233F}" type="presOf" srcId="{674255B5-6472-4771-85A5-50561A9868F5}" destId="{47A9F6DB-5F3F-4A8A-9BE1-36B6F8852146}" srcOrd="0" destOrd="0" presId="urn:microsoft.com/office/officeart/2005/8/layout/process5"/>
    <dgm:cxn modelId="{04B3CF84-9F44-4E7E-9327-7B7564A1CBC4}" type="presOf" srcId="{FA54061F-F9AE-499F-93A3-02B55B257302}" destId="{BB92CFED-DA21-4DF4-AF51-67B484BBA99B}" srcOrd="0" destOrd="0" presId="urn:microsoft.com/office/officeart/2005/8/layout/process5"/>
    <dgm:cxn modelId="{0458BE34-DFCA-47C4-90C2-B4F904C376CB}" type="presOf" srcId="{84A1E196-487E-4554-B4D1-29B2FA6A0FEA}" destId="{AB88767F-707A-4BBB-933D-FE7C9230DB14}" srcOrd="0" destOrd="0" presId="urn:microsoft.com/office/officeart/2005/8/layout/process5"/>
    <dgm:cxn modelId="{48D99F37-045A-4A01-8F36-095B2388E462}" type="presOf" srcId="{1B5AC581-BFD2-4510-8483-D9B60CFA3B85}" destId="{4C513435-6A3A-4586-BD13-0239871E8607}" srcOrd="0" destOrd="0" presId="urn:microsoft.com/office/officeart/2005/8/layout/process5"/>
    <dgm:cxn modelId="{FF3A1809-7B10-42DC-9B3B-4996C474CA66}" srcId="{E9C7A342-202B-48B0-B341-C2311ABCB7D4}" destId="{A48DD6A4-CACB-42E9-82FA-61E390933E92}" srcOrd="9" destOrd="0" parTransId="{4F9C782E-5655-487C-A3A0-280DC19D32A7}" sibTransId="{AE51FD1C-B7C6-4DB3-A760-A10664680847}"/>
    <dgm:cxn modelId="{1314D811-D3DD-44CF-8010-90B1C469F302}" srcId="{E9C7A342-202B-48B0-B341-C2311ABCB7D4}" destId="{3F6622C7-40A1-4B0F-96B5-5B629AAFBED1}" srcOrd="7" destOrd="0" parTransId="{CE01F3CC-4C0A-4228-9065-F53DC26E6772}" sibTransId="{3F2886C8-B876-42C5-A6A8-C2B36834E1AC}"/>
    <dgm:cxn modelId="{68CE7DF9-52CC-47F8-84F9-FE41EED57FBB}" type="presOf" srcId="{5C5834E5-4F4B-493E-BF6A-F0B7F6715EC7}" destId="{5D7B3FEA-EF24-4CBA-9426-4B3DF2F738E4}" srcOrd="0" destOrd="0" presId="urn:microsoft.com/office/officeart/2005/8/layout/process5"/>
    <dgm:cxn modelId="{110EE28B-7F06-4FB0-99A6-288AD463D0B9}" type="presOf" srcId="{0AB027AA-38BD-488C-A93C-8ED76DCFE9A0}" destId="{04ED6F44-AAF9-41F9-A8D6-365FCFA59D67}" srcOrd="0" destOrd="0" presId="urn:microsoft.com/office/officeart/2005/8/layout/process5"/>
    <dgm:cxn modelId="{CA55ABCD-2EA9-4C61-BB12-AFB7D54DC6B1}" type="presOf" srcId="{E9C7A342-202B-48B0-B341-C2311ABCB7D4}" destId="{DE308C87-D2E6-4AC1-899E-131E0F9CB2C8}" srcOrd="0" destOrd="0" presId="urn:microsoft.com/office/officeart/2005/8/layout/process5"/>
    <dgm:cxn modelId="{98DE17D3-B039-4480-9D30-0E81A9BC1A85}" type="presOf" srcId="{9414649D-EF77-4AED-8783-313121504C39}" destId="{362A5EAE-C7F8-4ED3-8930-CFFF36BD9EAD}" srcOrd="0" destOrd="0" presId="urn:microsoft.com/office/officeart/2005/8/layout/process5"/>
    <dgm:cxn modelId="{29DD968D-24D5-4985-BDC7-9FE41020EF52}" type="presOf" srcId="{28FAA7A9-C896-40C3-ABFE-DE4E73D26FF8}" destId="{BAF90C2A-DFA0-4F96-A5AD-A7C6F72AF2E1}" srcOrd="1" destOrd="0" presId="urn:microsoft.com/office/officeart/2005/8/layout/process5"/>
    <dgm:cxn modelId="{AA0363EB-432C-4981-9295-C367EB5E0EF2}" type="presOf" srcId="{0AB027AA-38BD-488C-A93C-8ED76DCFE9A0}" destId="{C2BE31C5-CC9E-42C4-BDD3-5E804031BDD9}" srcOrd="1" destOrd="0" presId="urn:microsoft.com/office/officeart/2005/8/layout/process5"/>
    <dgm:cxn modelId="{560DF4C6-22F6-40D7-A9B9-FF6DB979D4B6}" type="presOf" srcId="{3F2886C8-B876-42C5-A6A8-C2B36834E1AC}" destId="{2D728FCF-E0E1-4785-9017-0AEB7F16665B}" srcOrd="1" destOrd="0" presId="urn:microsoft.com/office/officeart/2005/8/layout/process5"/>
    <dgm:cxn modelId="{B8D48D1B-8F2B-4305-BE34-FB42CF166101}" type="presOf" srcId="{A6008836-C5C7-4672-81CC-E3AF793BF347}" destId="{B55530F6-3DCE-4B4F-A486-D1B5D09B87A0}" srcOrd="1" destOrd="0" presId="urn:microsoft.com/office/officeart/2005/8/layout/process5"/>
    <dgm:cxn modelId="{83EA10D9-6A9E-4ECA-936D-754CA62E2E45}" type="presOf" srcId="{7D249B9A-F70A-43C1-AD70-779A11204A6E}" destId="{4873D9A2-C135-42BF-B146-1571C65F5544}" srcOrd="1" destOrd="0" presId="urn:microsoft.com/office/officeart/2005/8/layout/process5"/>
    <dgm:cxn modelId="{9B691CBB-8E87-4AA5-922C-F3964F5D5102}" srcId="{E9C7A342-202B-48B0-B341-C2311ABCB7D4}" destId="{84A1E196-487E-4554-B4D1-29B2FA6A0FEA}" srcOrd="10" destOrd="0" parTransId="{E9E64C09-D3D7-4001-BDC6-0B41E77BC3DF}" sibTransId="{DCE05646-E23A-446C-90C9-79B7317E0026}"/>
    <dgm:cxn modelId="{088332BC-542B-45F4-9FC6-F89E9E60CAC9}" srcId="{E9C7A342-202B-48B0-B341-C2311ABCB7D4}" destId="{9414649D-EF77-4AED-8783-313121504C39}" srcOrd="1" destOrd="0" parTransId="{52C5631D-0371-4691-A37B-7840BC62FE98}" sibTransId="{0AB027AA-38BD-488C-A93C-8ED76DCFE9A0}"/>
    <dgm:cxn modelId="{9D103422-6E8E-42C3-9EC0-A842C57C7EC4}" type="presOf" srcId="{674255B5-6472-4771-85A5-50561A9868F5}" destId="{655AFC50-792A-486C-BC8D-52CB04C89E62}" srcOrd="1" destOrd="0" presId="urn:microsoft.com/office/officeart/2005/8/layout/process5"/>
    <dgm:cxn modelId="{25DD8860-4806-4C6E-A3A2-F6E91428EFB6}" type="presOf" srcId="{EB21E638-C2CF-4515-9932-EBF1BB4A2848}" destId="{85176643-C11D-45CE-B879-117AC171AF32}" srcOrd="0" destOrd="0" presId="urn:microsoft.com/office/officeart/2005/8/layout/process5"/>
    <dgm:cxn modelId="{875DB450-A51D-4952-AAD2-416CCB295B3E}" type="presOf" srcId="{8B6FF244-4C6F-47C1-ABE3-F2C70447BF1A}" destId="{106F8561-1AD7-4B84-AC64-959F1D04F724}" srcOrd="0" destOrd="0" presId="urn:microsoft.com/office/officeart/2005/8/layout/process5"/>
    <dgm:cxn modelId="{9FCDC151-4C40-42FA-8DD5-0EE5A046DE4B}" type="presOf" srcId="{8B6FF244-4C6F-47C1-ABE3-F2C70447BF1A}" destId="{A0FBE7DB-79AD-45C1-A0E1-211D16BB9541}" srcOrd="1" destOrd="0" presId="urn:microsoft.com/office/officeart/2005/8/layout/process5"/>
    <dgm:cxn modelId="{33CE27DD-82B6-4E9A-A548-BD98D92D0F12}" type="presOf" srcId="{A48DD6A4-CACB-42E9-82FA-61E390933E92}" destId="{4F540CB5-FA89-429A-BAEC-A014A3554042}" srcOrd="0" destOrd="0" presId="urn:microsoft.com/office/officeart/2005/8/layout/process5"/>
    <dgm:cxn modelId="{D8AC64CA-6294-4DCD-8616-5FA8E8B7F836}" type="presOf" srcId="{46E8E255-1A6D-4FD7-8FFB-06DBFFDA6A35}" destId="{E01B1538-F4FC-4416-877B-A77E9ED0F1A2}" srcOrd="0" destOrd="0" presId="urn:microsoft.com/office/officeart/2005/8/layout/process5"/>
    <dgm:cxn modelId="{23675CFF-FBA8-4CB8-A2D9-7A91F48AE498}" type="presOf" srcId="{7D249B9A-F70A-43C1-AD70-779A11204A6E}" destId="{0D8B3A2D-0BE2-416D-A831-5293FE039035}" srcOrd="0" destOrd="0" presId="urn:microsoft.com/office/officeart/2005/8/layout/process5"/>
    <dgm:cxn modelId="{9963F956-59C6-4A01-82CC-DE9250D4910C}" type="presOf" srcId="{C5062691-BADA-48CB-9029-CA6790E6F125}" destId="{1A2E746A-8B2B-4E61-8EFE-071D22CD94F8}" srcOrd="0" destOrd="0" presId="urn:microsoft.com/office/officeart/2005/8/layout/process5"/>
    <dgm:cxn modelId="{EF60168F-DEDB-46C3-A43A-F817E6382241}" type="presOf" srcId="{603B87DD-469D-41B6-B9F2-99CC38F15D79}" destId="{1D1C0EAD-82EE-4EF0-A211-54A8EE527AAE}" srcOrd="0" destOrd="0" presId="urn:microsoft.com/office/officeart/2005/8/layout/process5"/>
    <dgm:cxn modelId="{C8A33672-B766-4DB7-B55C-3F64AD471253}" type="presParOf" srcId="{DE308C87-D2E6-4AC1-899E-131E0F9CB2C8}" destId="{4C513435-6A3A-4586-BD13-0239871E8607}" srcOrd="0" destOrd="0" presId="urn:microsoft.com/office/officeart/2005/8/layout/process5"/>
    <dgm:cxn modelId="{8F0BD9B0-A94D-4895-BB53-12BDA9C78965}" type="presParOf" srcId="{DE308C87-D2E6-4AC1-899E-131E0F9CB2C8}" destId="{0D8B3A2D-0BE2-416D-A831-5293FE039035}" srcOrd="1" destOrd="0" presId="urn:microsoft.com/office/officeart/2005/8/layout/process5"/>
    <dgm:cxn modelId="{0618770E-A902-498C-8513-C54AD5963814}" type="presParOf" srcId="{0D8B3A2D-0BE2-416D-A831-5293FE039035}" destId="{4873D9A2-C135-42BF-B146-1571C65F5544}" srcOrd="0" destOrd="0" presId="urn:microsoft.com/office/officeart/2005/8/layout/process5"/>
    <dgm:cxn modelId="{92EA43E9-E0DF-4A71-8393-832BFBE03D25}" type="presParOf" srcId="{DE308C87-D2E6-4AC1-899E-131E0F9CB2C8}" destId="{362A5EAE-C7F8-4ED3-8930-CFFF36BD9EAD}" srcOrd="2" destOrd="0" presId="urn:microsoft.com/office/officeart/2005/8/layout/process5"/>
    <dgm:cxn modelId="{D25B8810-4AE0-4FFA-8E0E-3F59D93A2139}" type="presParOf" srcId="{DE308C87-D2E6-4AC1-899E-131E0F9CB2C8}" destId="{04ED6F44-AAF9-41F9-A8D6-365FCFA59D67}" srcOrd="3" destOrd="0" presId="urn:microsoft.com/office/officeart/2005/8/layout/process5"/>
    <dgm:cxn modelId="{F51CA2A5-00FC-4C03-B055-6FB3142882A4}" type="presParOf" srcId="{04ED6F44-AAF9-41F9-A8D6-365FCFA59D67}" destId="{C2BE31C5-CC9E-42C4-BDD3-5E804031BDD9}" srcOrd="0" destOrd="0" presId="urn:microsoft.com/office/officeart/2005/8/layout/process5"/>
    <dgm:cxn modelId="{3C914A0B-0677-4DAD-BED4-BBC4F476467B}" type="presParOf" srcId="{DE308C87-D2E6-4AC1-899E-131E0F9CB2C8}" destId="{1D1C0EAD-82EE-4EF0-A211-54A8EE527AAE}" srcOrd="4" destOrd="0" presId="urn:microsoft.com/office/officeart/2005/8/layout/process5"/>
    <dgm:cxn modelId="{35824E1C-20CC-4A4D-8DEB-86FC786D54C2}" type="presParOf" srcId="{DE308C87-D2E6-4AC1-899E-131E0F9CB2C8}" destId="{E01B1538-F4FC-4416-877B-A77E9ED0F1A2}" srcOrd="5" destOrd="0" presId="urn:microsoft.com/office/officeart/2005/8/layout/process5"/>
    <dgm:cxn modelId="{136D4B01-CC01-43E3-8E08-9FCC7DB5F75A}" type="presParOf" srcId="{E01B1538-F4FC-4416-877B-A77E9ED0F1A2}" destId="{9AA26556-5B52-46E8-9B16-4AD95A397789}" srcOrd="0" destOrd="0" presId="urn:microsoft.com/office/officeart/2005/8/layout/process5"/>
    <dgm:cxn modelId="{4773088F-0840-40ED-8B40-9A5EC230DE27}" type="presParOf" srcId="{DE308C87-D2E6-4AC1-899E-131E0F9CB2C8}" destId="{BB92CFED-DA21-4DF4-AF51-67B484BBA99B}" srcOrd="6" destOrd="0" presId="urn:microsoft.com/office/officeart/2005/8/layout/process5"/>
    <dgm:cxn modelId="{74732854-BF19-40FE-9753-C532F9A74997}" type="presParOf" srcId="{DE308C87-D2E6-4AC1-899E-131E0F9CB2C8}" destId="{C60E6B51-03E7-4FE9-BC25-8A7A3F9E592B}" srcOrd="7" destOrd="0" presId="urn:microsoft.com/office/officeart/2005/8/layout/process5"/>
    <dgm:cxn modelId="{75A82460-A929-4EF7-968C-7655A25788DD}" type="presParOf" srcId="{C60E6B51-03E7-4FE9-BC25-8A7A3F9E592B}" destId="{59E43858-1249-40DB-8E67-BCE6E32F11F7}" srcOrd="0" destOrd="0" presId="urn:microsoft.com/office/officeart/2005/8/layout/process5"/>
    <dgm:cxn modelId="{F0134B3D-1F0D-4D87-AFB1-BC6CD1CB5BD1}" type="presParOf" srcId="{DE308C87-D2E6-4AC1-899E-131E0F9CB2C8}" destId="{47DAB063-2983-44BE-9F58-96CC3828C000}" srcOrd="8" destOrd="0" presId="urn:microsoft.com/office/officeart/2005/8/layout/process5"/>
    <dgm:cxn modelId="{871CC8E8-8493-4188-928F-233A677CCA73}" type="presParOf" srcId="{DE308C87-D2E6-4AC1-899E-131E0F9CB2C8}" destId="{426CECC0-EA25-48A0-9FAE-071D0B5B2A39}" srcOrd="9" destOrd="0" presId="urn:microsoft.com/office/officeart/2005/8/layout/process5"/>
    <dgm:cxn modelId="{BB5F1945-9CB3-4F44-8A96-CD8B59B9FDC2}" type="presParOf" srcId="{426CECC0-EA25-48A0-9FAE-071D0B5B2A39}" destId="{BAF90C2A-DFA0-4F96-A5AD-A7C6F72AF2E1}" srcOrd="0" destOrd="0" presId="urn:microsoft.com/office/officeart/2005/8/layout/process5"/>
    <dgm:cxn modelId="{3FE229F7-DD96-4F87-89CD-1BAF71769D05}" type="presParOf" srcId="{DE308C87-D2E6-4AC1-899E-131E0F9CB2C8}" destId="{1A2E746A-8B2B-4E61-8EFE-071D22CD94F8}" srcOrd="10" destOrd="0" presId="urn:microsoft.com/office/officeart/2005/8/layout/process5"/>
    <dgm:cxn modelId="{4BF513C7-7A6F-404F-9975-41647EE1F991}" type="presParOf" srcId="{DE308C87-D2E6-4AC1-899E-131E0F9CB2C8}" destId="{47A9F6DB-5F3F-4A8A-9BE1-36B6F8852146}" srcOrd="11" destOrd="0" presId="urn:microsoft.com/office/officeart/2005/8/layout/process5"/>
    <dgm:cxn modelId="{6A76FF6B-69B2-4780-A367-7D4B956A8BBA}" type="presParOf" srcId="{47A9F6DB-5F3F-4A8A-9BE1-36B6F8852146}" destId="{655AFC50-792A-486C-BC8D-52CB04C89E62}" srcOrd="0" destOrd="0" presId="urn:microsoft.com/office/officeart/2005/8/layout/process5"/>
    <dgm:cxn modelId="{B56857D9-F0B2-43B2-8BB8-BB9578559E38}" type="presParOf" srcId="{DE308C87-D2E6-4AC1-899E-131E0F9CB2C8}" destId="{85176643-C11D-45CE-B879-117AC171AF32}" srcOrd="12" destOrd="0" presId="urn:microsoft.com/office/officeart/2005/8/layout/process5"/>
    <dgm:cxn modelId="{25A87A98-637F-49DF-9AE5-24163CDD1A26}" type="presParOf" srcId="{DE308C87-D2E6-4AC1-899E-131E0F9CB2C8}" destId="{106F8561-1AD7-4B84-AC64-959F1D04F724}" srcOrd="13" destOrd="0" presId="urn:microsoft.com/office/officeart/2005/8/layout/process5"/>
    <dgm:cxn modelId="{7B841B93-F0C7-4A92-B655-981BCBEFEAEC}" type="presParOf" srcId="{106F8561-1AD7-4B84-AC64-959F1D04F724}" destId="{A0FBE7DB-79AD-45C1-A0E1-211D16BB9541}" srcOrd="0" destOrd="0" presId="urn:microsoft.com/office/officeart/2005/8/layout/process5"/>
    <dgm:cxn modelId="{85982094-B368-495F-AC2F-01D799189E08}" type="presParOf" srcId="{DE308C87-D2E6-4AC1-899E-131E0F9CB2C8}" destId="{9B34D13C-F8FA-4250-9CCD-203A548F9203}" srcOrd="14" destOrd="0" presId="urn:microsoft.com/office/officeart/2005/8/layout/process5"/>
    <dgm:cxn modelId="{1AEE7DAE-DC1B-4BCE-8A2A-18B23D26A4B8}" type="presParOf" srcId="{DE308C87-D2E6-4AC1-899E-131E0F9CB2C8}" destId="{A162E0FD-5C48-40C8-A103-DC8E92627423}" srcOrd="15" destOrd="0" presId="urn:microsoft.com/office/officeart/2005/8/layout/process5"/>
    <dgm:cxn modelId="{76ED7F72-9B9C-451A-8966-CEDCC8501C1A}" type="presParOf" srcId="{A162E0FD-5C48-40C8-A103-DC8E92627423}" destId="{2D728FCF-E0E1-4785-9017-0AEB7F16665B}" srcOrd="0" destOrd="0" presId="urn:microsoft.com/office/officeart/2005/8/layout/process5"/>
    <dgm:cxn modelId="{075E41DD-20A5-466C-8C35-6F9E56D68189}" type="presParOf" srcId="{DE308C87-D2E6-4AC1-899E-131E0F9CB2C8}" destId="{5D7B3FEA-EF24-4CBA-9426-4B3DF2F738E4}" srcOrd="16" destOrd="0" presId="urn:microsoft.com/office/officeart/2005/8/layout/process5"/>
    <dgm:cxn modelId="{53432729-D651-4637-B6A1-D72EAD159256}" type="presParOf" srcId="{DE308C87-D2E6-4AC1-899E-131E0F9CB2C8}" destId="{8C7AD2D0-64FA-48D5-B17B-50FD87D7D691}" srcOrd="17" destOrd="0" presId="urn:microsoft.com/office/officeart/2005/8/layout/process5"/>
    <dgm:cxn modelId="{E78F7E63-A194-4FD5-B4BD-7204A22F8763}" type="presParOf" srcId="{8C7AD2D0-64FA-48D5-B17B-50FD87D7D691}" destId="{B55530F6-3DCE-4B4F-A486-D1B5D09B87A0}" srcOrd="0" destOrd="0" presId="urn:microsoft.com/office/officeart/2005/8/layout/process5"/>
    <dgm:cxn modelId="{2CF1430F-B848-447A-BF39-4777483545A3}" type="presParOf" srcId="{DE308C87-D2E6-4AC1-899E-131E0F9CB2C8}" destId="{4F540CB5-FA89-429A-BAEC-A014A3554042}" srcOrd="18" destOrd="0" presId="urn:microsoft.com/office/officeart/2005/8/layout/process5"/>
    <dgm:cxn modelId="{BC2FE33F-72CE-4E79-B648-ED0144C3A78C}" type="presParOf" srcId="{DE308C87-D2E6-4AC1-899E-131E0F9CB2C8}" destId="{6B554962-F04A-4345-9EA2-3619A2D2760A}" srcOrd="19" destOrd="0" presId="urn:microsoft.com/office/officeart/2005/8/layout/process5"/>
    <dgm:cxn modelId="{F5CD27F2-EC30-459F-81A8-C683C1D57D7F}" type="presParOf" srcId="{6B554962-F04A-4345-9EA2-3619A2D2760A}" destId="{A197A59C-7BB9-42FE-8E0C-D8382DCC22E8}" srcOrd="0" destOrd="0" presId="urn:microsoft.com/office/officeart/2005/8/layout/process5"/>
    <dgm:cxn modelId="{EF925340-569E-4E22-B0E1-9345877E1212}" type="presParOf" srcId="{DE308C87-D2E6-4AC1-899E-131E0F9CB2C8}" destId="{AB88767F-707A-4BBB-933D-FE7C9230DB14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972EA-F4F4-416B-82B2-100879FC020E}">
      <dsp:nvSpPr>
        <dsp:cNvPr id="0" name=""/>
        <dsp:cNvSpPr/>
      </dsp:nvSpPr>
      <dsp:spPr>
        <a:xfrm>
          <a:off x="0" y="1678"/>
          <a:ext cx="7272808" cy="1686908"/>
        </a:xfrm>
        <a:prstGeom prst="roundRect">
          <a:avLst/>
        </a:prstGeom>
        <a:solidFill>
          <a:srgbClr val="FF0066">
            <a:alpha val="89804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朝陽派</a:t>
          </a:r>
          <a:r>
            <a:rPr lang="en-US" altLang="zh-TW" sz="4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–</a:t>
          </a:r>
          <a:r>
            <a:rPr lang="zh-TW" altLang="en-US" sz="4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祖師張朝陽</a:t>
          </a:r>
          <a:endParaRPr lang="zh-TW" altLang="en-US" sz="4800" b="1" kern="1200" dirty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sp:txBody>
      <dsp:txXfrm>
        <a:off x="82348" y="84026"/>
        <a:ext cx="7108112" cy="1522212"/>
      </dsp:txXfrm>
    </dsp:sp>
    <dsp:sp modelId="{42E72C4B-5615-43E2-A504-073A4F041D31}">
      <dsp:nvSpPr>
        <dsp:cNvPr id="0" name=""/>
        <dsp:cNvSpPr/>
      </dsp:nvSpPr>
      <dsp:spPr>
        <a:xfrm>
          <a:off x="0" y="1700849"/>
          <a:ext cx="7272808" cy="168690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良雄派</a:t>
          </a:r>
          <a:r>
            <a:rPr lang="en-US" altLang="zh-TW" sz="4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–</a:t>
          </a:r>
          <a:r>
            <a:rPr lang="zh-TW" altLang="en-US" sz="4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祖師黃良雄</a:t>
          </a:r>
          <a:endParaRPr lang="zh-TW" altLang="en-US" sz="4800" b="1" kern="1200" dirty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sp:txBody>
      <dsp:txXfrm>
        <a:off x="82348" y="1783197"/>
        <a:ext cx="7108112" cy="1522212"/>
      </dsp:txXfrm>
    </dsp:sp>
    <dsp:sp modelId="{BBE39DC4-2114-40B3-9228-3A6BEC878BA8}">
      <dsp:nvSpPr>
        <dsp:cNvPr id="0" name=""/>
        <dsp:cNvSpPr/>
      </dsp:nvSpPr>
      <dsp:spPr>
        <a:xfrm>
          <a:off x="0" y="3400020"/>
          <a:ext cx="7272808" cy="1686908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兩者是福州同鄉好友</a:t>
          </a:r>
          <a:endParaRPr lang="en-US" altLang="zh-TW" sz="3200" b="1" kern="1200" dirty="0" smtClean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rPr>
            <a:t>均在台中設立佈景工作室相互呼應</a:t>
          </a:r>
          <a:endParaRPr lang="zh-TW" altLang="en-US" sz="3200" b="1" kern="1200" dirty="0">
            <a:solidFill>
              <a:schemeClr val="tx1">
                <a:lumMod val="95000"/>
                <a:lumOff val="5000"/>
              </a:schemeClr>
            </a:solidFill>
            <a:latin typeface="+mj-ea"/>
            <a:ea typeface="+mj-ea"/>
          </a:endParaRPr>
        </a:p>
      </dsp:txBody>
      <dsp:txXfrm>
        <a:off x="82348" y="3482368"/>
        <a:ext cx="7108112" cy="15222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F6583-5CA5-4122-B519-934C0D7BE13B}">
      <dsp:nvSpPr>
        <dsp:cNvPr id="0" name=""/>
        <dsp:cNvSpPr/>
      </dsp:nvSpPr>
      <dsp:spPr>
        <a:xfrm>
          <a:off x="0" y="624"/>
          <a:ext cx="67797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50E20-1694-40C5-A347-F5AC9220498F}">
      <dsp:nvSpPr>
        <dsp:cNvPr id="0" name=""/>
        <dsp:cNvSpPr/>
      </dsp:nvSpPr>
      <dsp:spPr>
        <a:xfrm>
          <a:off x="0" y="624"/>
          <a:ext cx="6779709" cy="102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400" kern="1200" dirty="0" smtClean="0">
              <a:latin typeface="+mj-ea"/>
              <a:ea typeface="+mj-ea"/>
            </a:rPr>
            <a:t>畫師陳明山</a:t>
          </a:r>
          <a:r>
            <a:rPr lang="zh-TW" altLang="en-US" sz="2400" kern="1200" dirty="0" smtClean="0">
              <a:latin typeface="+mj-ea"/>
              <a:ea typeface="+mj-ea"/>
            </a:rPr>
            <a:t>現年</a:t>
          </a:r>
          <a:r>
            <a:rPr lang="en-US" altLang="zh-TW" sz="2400" kern="1200" dirty="0" smtClean="0">
              <a:latin typeface="+mj-ea"/>
              <a:ea typeface="+mj-ea"/>
            </a:rPr>
            <a:t>66</a:t>
          </a:r>
          <a:r>
            <a:rPr lang="zh-TW" altLang="en-US" sz="2400" kern="1200" dirty="0" smtClean="0">
              <a:latin typeface="+mj-ea"/>
              <a:ea typeface="+mj-ea"/>
            </a:rPr>
            <a:t>歲，居住在</a:t>
          </a:r>
          <a:r>
            <a:rPr lang="zh-TW" altLang="en-US" sz="2400" kern="1200" smtClean="0">
              <a:latin typeface="+mj-ea"/>
              <a:ea typeface="+mj-ea"/>
            </a:rPr>
            <a:t>溪口鄉</a:t>
          </a:r>
          <a:r>
            <a:rPr lang="zh-TW" altLang="en-US" sz="2400" kern="1200" smtClean="0">
              <a:latin typeface="+mj-ea"/>
              <a:ea typeface="+mj-ea"/>
            </a:rPr>
            <a:t>疊溪村</a:t>
          </a:r>
          <a:r>
            <a:rPr lang="zh-TW" altLang="en-US" sz="2400" kern="1200" dirty="0" smtClean="0">
              <a:latin typeface="+mj-ea"/>
              <a:ea typeface="+mj-ea"/>
            </a:rPr>
            <a:t>。</a:t>
          </a:r>
          <a:endParaRPr lang="zh-TW" altLang="en-US" sz="2400" kern="1200" dirty="0">
            <a:latin typeface="+mj-ea"/>
            <a:ea typeface="+mj-ea"/>
          </a:endParaRPr>
        </a:p>
      </dsp:txBody>
      <dsp:txXfrm>
        <a:off x="0" y="624"/>
        <a:ext cx="6779709" cy="1022263"/>
      </dsp:txXfrm>
    </dsp:sp>
    <dsp:sp modelId="{F60AB5B4-90C4-4F93-849A-6E34F8DA6324}">
      <dsp:nvSpPr>
        <dsp:cNvPr id="0" name=""/>
        <dsp:cNvSpPr/>
      </dsp:nvSpPr>
      <dsp:spPr>
        <a:xfrm>
          <a:off x="0" y="1022887"/>
          <a:ext cx="67797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964E4-F231-436C-B123-54F08671E669}">
      <dsp:nvSpPr>
        <dsp:cNvPr id="0" name=""/>
        <dsp:cNvSpPr/>
      </dsp:nvSpPr>
      <dsp:spPr>
        <a:xfrm>
          <a:off x="0" y="1022887"/>
          <a:ext cx="6779709" cy="102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200" kern="1200" dirty="0" smtClean="0">
              <a:latin typeface="+mj-ea"/>
              <a:ea typeface="+mj-ea"/>
            </a:rPr>
            <a:t>小時候因家道中落，</a:t>
          </a:r>
          <a:r>
            <a:rPr lang="en-US" altLang="zh-TW" sz="2200" kern="1200" dirty="0" smtClean="0">
              <a:latin typeface="+mj-ea"/>
              <a:ea typeface="+mj-ea"/>
            </a:rPr>
            <a:t>14</a:t>
          </a:r>
          <a:r>
            <a:rPr lang="zh-TW" altLang="zh-TW" sz="2200" kern="1200" dirty="0" smtClean="0">
              <a:latin typeface="+mj-ea"/>
              <a:ea typeface="+mj-ea"/>
            </a:rPr>
            <a:t>歲</a:t>
          </a:r>
          <a:r>
            <a:rPr lang="zh-TW" altLang="en-US" sz="2200" kern="1200" dirty="0" smtClean="0">
              <a:latin typeface="+mj-ea"/>
              <a:ea typeface="+mj-ea"/>
            </a:rPr>
            <a:t>中</a:t>
          </a:r>
          <a:r>
            <a:rPr lang="zh-TW" altLang="zh-TW" sz="2200" kern="1200" dirty="0" smtClean="0">
              <a:latin typeface="+mj-ea"/>
              <a:ea typeface="+mj-ea"/>
            </a:rPr>
            <a:t>斷學業，想學得一技之長幫助家計</a:t>
          </a:r>
          <a:r>
            <a:rPr lang="zh-TW" altLang="en-US" sz="2200" kern="1200" dirty="0" smtClean="0">
              <a:latin typeface="+mj-ea"/>
              <a:ea typeface="+mj-ea"/>
            </a:rPr>
            <a:t>。</a:t>
          </a:r>
          <a:endParaRPr lang="zh-TW" altLang="en-US" sz="2200" kern="1200" dirty="0">
            <a:latin typeface="+mj-ea"/>
            <a:ea typeface="+mj-ea"/>
          </a:endParaRPr>
        </a:p>
      </dsp:txBody>
      <dsp:txXfrm>
        <a:off x="0" y="1022887"/>
        <a:ext cx="6779709" cy="1022263"/>
      </dsp:txXfrm>
    </dsp:sp>
    <dsp:sp modelId="{07873E09-CFE3-4D04-B546-9E7B443C97D6}">
      <dsp:nvSpPr>
        <dsp:cNvPr id="0" name=""/>
        <dsp:cNvSpPr/>
      </dsp:nvSpPr>
      <dsp:spPr>
        <a:xfrm>
          <a:off x="0" y="2045151"/>
          <a:ext cx="67797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29131-432E-4FF3-93D8-F116516F7D5C}">
      <dsp:nvSpPr>
        <dsp:cNvPr id="0" name=""/>
        <dsp:cNvSpPr/>
      </dsp:nvSpPr>
      <dsp:spPr>
        <a:xfrm>
          <a:off x="0" y="2045151"/>
          <a:ext cx="6779709" cy="102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400" kern="1200" dirty="0" smtClean="0">
              <a:latin typeface="+mj-ea"/>
              <a:ea typeface="+mj-ea"/>
            </a:rPr>
            <a:t>師承朝陽派畫師張錦濤，花</a:t>
          </a:r>
          <a:r>
            <a:rPr lang="en-US" altLang="zh-TW" sz="2400" kern="1200" dirty="0" smtClean="0">
              <a:latin typeface="+mj-ea"/>
              <a:ea typeface="+mj-ea"/>
            </a:rPr>
            <a:t>4</a:t>
          </a:r>
          <a:r>
            <a:rPr lang="zh-TW" altLang="zh-TW" sz="2400" kern="1200" dirty="0" smtClean="0">
              <a:latin typeface="+mj-ea"/>
              <a:ea typeface="+mj-ea"/>
            </a:rPr>
            <a:t>年時間自我鍛鍊。</a:t>
          </a:r>
          <a:endParaRPr lang="zh-TW" altLang="en-US" sz="2400" kern="1200" dirty="0">
            <a:latin typeface="+mj-ea"/>
            <a:ea typeface="+mj-ea"/>
          </a:endParaRPr>
        </a:p>
      </dsp:txBody>
      <dsp:txXfrm>
        <a:off x="0" y="2045151"/>
        <a:ext cx="6779709" cy="1022263"/>
      </dsp:txXfrm>
    </dsp:sp>
    <dsp:sp modelId="{1975024B-A889-448A-9D1C-8ECE2889F286}">
      <dsp:nvSpPr>
        <dsp:cNvPr id="0" name=""/>
        <dsp:cNvSpPr/>
      </dsp:nvSpPr>
      <dsp:spPr>
        <a:xfrm>
          <a:off x="0" y="3067415"/>
          <a:ext cx="67797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B13F4-7E6A-45DB-89AA-DC960C1A5259}">
      <dsp:nvSpPr>
        <dsp:cNvPr id="0" name=""/>
        <dsp:cNvSpPr/>
      </dsp:nvSpPr>
      <dsp:spPr>
        <a:xfrm>
          <a:off x="0" y="3067415"/>
          <a:ext cx="6779709" cy="102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+mj-ea"/>
              <a:ea typeface="+mj-ea"/>
            </a:rPr>
            <a:t>曾是早期霹靂布袋戲布景專門師傅。</a:t>
          </a:r>
          <a:endParaRPr lang="zh-TW" altLang="en-US" sz="2400" kern="1200" dirty="0">
            <a:latin typeface="+mj-ea"/>
            <a:ea typeface="+mj-ea"/>
          </a:endParaRPr>
        </a:p>
      </dsp:txBody>
      <dsp:txXfrm>
        <a:off x="0" y="3067415"/>
        <a:ext cx="6779709" cy="1022263"/>
      </dsp:txXfrm>
    </dsp:sp>
    <dsp:sp modelId="{592C8D3E-7D41-4726-BC5B-1559206BEB30}">
      <dsp:nvSpPr>
        <dsp:cNvPr id="0" name=""/>
        <dsp:cNvSpPr/>
      </dsp:nvSpPr>
      <dsp:spPr>
        <a:xfrm>
          <a:off x="0" y="4089679"/>
          <a:ext cx="67797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FA0C3-F2F3-4B48-9E94-483917CF247B}">
      <dsp:nvSpPr>
        <dsp:cNvPr id="0" name=""/>
        <dsp:cNvSpPr/>
      </dsp:nvSpPr>
      <dsp:spPr>
        <a:xfrm>
          <a:off x="0" y="4089679"/>
          <a:ext cx="6779709" cy="1022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>
            <a:latin typeface="+mj-ea"/>
            <a:ea typeface="+mj-ea"/>
          </a:endParaRPr>
        </a:p>
      </dsp:txBody>
      <dsp:txXfrm>
        <a:off x="0" y="4089679"/>
        <a:ext cx="6779709" cy="1022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13435-6A3A-4586-BD13-0239871E8607}">
      <dsp:nvSpPr>
        <dsp:cNvPr id="0" name=""/>
        <dsp:cNvSpPr/>
      </dsp:nvSpPr>
      <dsp:spPr>
        <a:xfrm>
          <a:off x="3923" y="614030"/>
          <a:ext cx="1715604" cy="10293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solidFill>
                <a:schemeClr val="tx1"/>
              </a:solidFill>
              <a:latin typeface="+mj-ea"/>
              <a:ea typeface="+mj-ea"/>
            </a:rPr>
            <a:t>1.</a:t>
          </a:r>
          <a:r>
            <a:rPr lang="zh-TW" altLang="en-US" sz="2000" kern="1200" dirty="0" smtClean="0">
              <a:solidFill>
                <a:schemeClr val="tx1"/>
              </a:solidFill>
              <a:latin typeface="+mj-ea"/>
              <a:ea typeface="+mj-ea"/>
            </a:rPr>
            <a:t>畫結構圖</a:t>
          </a:r>
          <a:endParaRPr lang="zh-TW" altLang="en-US" sz="20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34072" y="644179"/>
        <a:ext cx="1655306" cy="969064"/>
      </dsp:txXfrm>
    </dsp:sp>
    <dsp:sp modelId="{0D8B3A2D-0BE2-416D-A831-5293FE039035}">
      <dsp:nvSpPr>
        <dsp:cNvPr id="0" name=""/>
        <dsp:cNvSpPr/>
      </dsp:nvSpPr>
      <dsp:spPr>
        <a:xfrm>
          <a:off x="1870501" y="915976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>
        <a:off x="1870501" y="1001070"/>
        <a:ext cx="254596" cy="255281"/>
      </dsp:txXfrm>
    </dsp:sp>
    <dsp:sp modelId="{362A5EAE-C7F8-4ED3-8930-CFFF36BD9EAD}">
      <dsp:nvSpPr>
        <dsp:cNvPr id="0" name=""/>
        <dsp:cNvSpPr/>
      </dsp:nvSpPr>
      <dsp:spPr>
        <a:xfrm>
          <a:off x="2405770" y="614030"/>
          <a:ext cx="1715604" cy="10293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2.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選木柴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2435919" y="644179"/>
        <a:ext cx="1655306" cy="969064"/>
      </dsp:txXfrm>
    </dsp:sp>
    <dsp:sp modelId="{04ED6F44-AAF9-41F9-A8D6-365FCFA59D67}">
      <dsp:nvSpPr>
        <dsp:cNvPr id="0" name=""/>
        <dsp:cNvSpPr/>
      </dsp:nvSpPr>
      <dsp:spPr>
        <a:xfrm>
          <a:off x="4272347" y="915976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>
        <a:off x="4272347" y="1001070"/>
        <a:ext cx="254596" cy="255281"/>
      </dsp:txXfrm>
    </dsp:sp>
    <dsp:sp modelId="{1D1C0EAD-82EE-4EF0-A211-54A8EE527AAE}">
      <dsp:nvSpPr>
        <dsp:cNvPr id="0" name=""/>
        <dsp:cNvSpPr/>
      </dsp:nvSpPr>
      <dsp:spPr>
        <a:xfrm>
          <a:off x="4807616" y="614030"/>
          <a:ext cx="1715604" cy="10293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3.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鋸木柴                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4837765" y="644179"/>
        <a:ext cx="1655306" cy="969064"/>
      </dsp:txXfrm>
    </dsp:sp>
    <dsp:sp modelId="{E01B1538-F4FC-4416-877B-A77E9ED0F1A2}">
      <dsp:nvSpPr>
        <dsp:cNvPr id="0" name=""/>
        <dsp:cNvSpPr/>
      </dsp:nvSpPr>
      <dsp:spPr>
        <a:xfrm>
          <a:off x="6674194" y="915976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>
        <a:off x="6674194" y="1001070"/>
        <a:ext cx="254596" cy="255281"/>
      </dsp:txXfrm>
    </dsp:sp>
    <dsp:sp modelId="{BB92CFED-DA21-4DF4-AF51-67B484BBA99B}">
      <dsp:nvSpPr>
        <dsp:cNvPr id="0" name=""/>
        <dsp:cNvSpPr/>
      </dsp:nvSpPr>
      <dsp:spPr>
        <a:xfrm>
          <a:off x="7209462" y="614030"/>
          <a:ext cx="1715604" cy="10293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4.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定框架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7239611" y="644179"/>
        <a:ext cx="1655306" cy="969064"/>
      </dsp:txXfrm>
    </dsp:sp>
    <dsp:sp modelId="{C60E6B51-03E7-4FE9-BC25-8A7A3F9E592B}">
      <dsp:nvSpPr>
        <dsp:cNvPr id="0" name=""/>
        <dsp:cNvSpPr/>
      </dsp:nvSpPr>
      <dsp:spPr>
        <a:xfrm rot="5392231">
          <a:off x="7881859" y="1773529"/>
          <a:ext cx="374685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 rot="-5400000">
        <a:off x="7941433" y="1798922"/>
        <a:ext cx="255281" cy="262280"/>
      </dsp:txXfrm>
    </dsp:sp>
    <dsp:sp modelId="{47DAB063-2983-44BE-9F58-96CC3828C000}">
      <dsp:nvSpPr>
        <dsp:cNvPr id="0" name=""/>
        <dsp:cNvSpPr/>
      </dsp:nvSpPr>
      <dsp:spPr>
        <a:xfrm>
          <a:off x="7213386" y="2350345"/>
          <a:ext cx="1715604" cy="10293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5.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綁布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7243535" y="2380494"/>
        <a:ext cx="1655306" cy="969064"/>
      </dsp:txXfrm>
    </dsp:sp>
    <dsp:sp modelId="{426CECC0-EA25-48A0-9FAE-071D0B5B2A39}">
      <dsp:nvSpPr>
        <dsp:cNvPr id="0" name=""/>
        <dsp:cNvSpPr/>
      </dsp:nvSpPr>
      <dsp:spPr>
        <a:xfrm rot="10829594">
          <a:off x="6695755" y="2642025"/>
          <a:ext cx="365801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 rot="10800000">
        <a:off x="6805493" y="2727591"/>
        <a:ext cx="256061" cy="255281"/>
      </dsp:txXfrm>
    </dsp:sp>
    <dsp:sp modelId="{1A2E746A-8B2B-4E61-8EFE-071D22CD94F8}">
      <dsp:nvSpPr>
        <dsp:cNvPr id="0" name=""/>
        <dsp:cNvSpPr/>
      </dsp:nvSpPr>
      <dsp:spPr>
        <a:xfrm>
          <a:off x="4807616" y="2329634"/>
          <a:ext cx="1715604" cy="10293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solidFill>
                <a:schemeClr val="tx1"/>
              </a:solidFill>
              <a:latin typeface="+mj-ea"/>
              <a:ea typeface="+mj-ea"/>
            </a:rPr>
            <a:t>6.</a:t>
          </a:r>
          <a:r>
            <a:rPr lang="zh-TW" altLang="en-US" sz="2000" kern="1200" dirty="0" smtClean="0">
              <a:solidFill>
                <a:schemeClr val="tx1"/>
              </a:solidFill>
              <a:latin typeface="+mj-ea"/>
              <a:ea typeface="+mj-ea"/>
            </a:rPr>
            <a:t>釘蝴蝶鈕</a:t>
          </a:r>
          <a:endParaRPr lang="zh-TW" altLang="en-US" sz="20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4837765" y="2359783"/>
        <a:ext cx="1655306" cy="969064"/>
      </dsp:txXfrm>
    </dsp:sp>
    <dsp:sp modelId="{47A9F6DB-5F3F-4A8A-9BE1-36B6F8852146}">
      <dsp:nvSpPr>
        <dsp:cNvPr id="0" name=""/>
        <dsp:cNvSpPr/>
      </dsp:nvSpPr>
      <dsp:spPr>
        <a:xfrm rot="10800000">
          <a:off x="4292935" y="2631581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 rot="10800000">
        <a:off x="4402047" y="2716675"/>
        <a:ext cx="254596" cy="255281"/>
      </dsp:txXfrm>
    </dsp:sp>
    <dsp:sp modelId="{85176643-C11D-45CE-B879-117AC171AF32}">
      <dsp:nvSpPr>
        <dsp:cNvPr id="0" name=""/>
        <dsp:cNvSpPr/>
      </dsp:nvSpPr>
      <dsp:spPr>
        <a:xfrm>
          <a:off x="2405770" y="2329634"/>
          <a:ext cx="1715604" cy="10293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7.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打草圖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2435919" y="2359783"/>
        <a:ext cx="1655306" cy="969064"/>
      </dsp:txXfrm>
    </dsp:sp>
    <dsp:sp modelId="{106F8561-1AD7-4B84-AC64-959F1D04F724}">
      <dsp:nvSpPr>
        <dsp:cNvPr id="0" name=""/>
        <dsp:cNvSpPr/>
      </dsp:nvSpPr>
      <dsp:spPr>
        <a:xfrm rot="10800000">
          <a:off x="1891088" y="2631581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 rot="10800000">
        <a:off x="2000200" y="2716675"/>
        <a:ext cx="254596" cy="255281"/>
      </dsp:txXfrm>
    </dsp:sp>
    <dsp:sp modelId="{9B34D13C-F8FA-4250-9CCD-203A548F9203}">
      <dsp:nvSpPr>
        <dsp:cNvPr id="0" name=""/>
        <dsp:cNvSpPr/>
      </dsp:nvSpPr>
      <dsp:spPr>
        <a:xfrm>
          <a:off x="3923" y="2329634"/>
          <a:ext cx="1715604" cy="10293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8.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定稿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34072" y="2359783"/>
        <a:ext cx="1655306" cy="969064"/>
      </dsp:txXfrm>
    </dsp:sp>
    <dsp:sp modelId="{A162E0FD-5C48-40C8-A103-DC8E92627423}">
      <dsp:nvSpPr>
        <dsp:cNvPr id="0" name=""/>
        <dsp:cNvSpPr/>
      </dsp:nvSpPr>
      <dsp:spPr>
        <a:xfrm rot="5400000">
          <a:off x="679872" y="3479089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 rot="-5400000">
        <a:off x="734086" y="3509969"/>
        <a:ext cx="255281" cy="254596"/>
      </dsp:txXfrm>
    </dsp:sp>
    <dsp:sp modelId="{5D7B3FEA-EF24-4CBA-9426-4B3DF2F738E4}">
      <dsp:nvSpPr>
        <dsp:cNvPr id="0" name=""/>
        <dsp:cNvSpPr/>
      </dsp:nvSpPr>
      <dsp:spPr>
        <a:xfrm>
          <a:off x="3923" y="4045239"/>
          <a:ext cx="1715604" cy="10293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9.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複列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34072" y="4075388"/>
        <a:ext cx="1655306" cy="969064"/>
      </dsp:txXfrm>
    </dsp:sp>
    <dsp:sp modelId="{8C7AD2D0-64FA-48D5-B17B-50FD87D7D691}">
      <dsp:nvSpPr>
        <dsp:cNvPr id="0" name=""/>
        <dsp:cNvSpPr/>
      </dsp:nvSpPr>
      <dsp:spPr>
        <a:xfrm>
          <a:off x="1870501" y="4347185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>
        <a:off x="1870501" y="4432279"/>
        <a:ext cx="254596" cy="255281"/>
      </dsp:txXfrm>
    </dsp:sp>
    <dsp:sp modelId="{4F540CB5-FA89-429A-BAEC-A014A3554042}">
      <dsp:nvSpPr>
        <dsp:cNvPr id="0" name=""/>
        <dsp:cNvSpPr/>
      </dsp:nvSpPr>
      <dsp:spPr>
        <a:xfrm>
          <a:off x="2405770" y="4045239"/>
          <a:ext cx="1715604" cy="102936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kern="1200" dirty="0" smtClean="0">
              <a:solidFill>
                <a:schemeClr val="tx1"/>
              </a:solidFill>
              <a:latin typeface="+mj-ea"/>
              <a:ea typeface="+mj-ea"/>
            </a:rPr>
            <a:t>10.</a:t>
          </a:r>
          <a:r>
            <a:rPr lang="zh-TW" altLang="en-US" sz="2600" kern="1200" dirty="0" smtClean="0">
              <a:solidFill>
                <a:schemeClr val="tx1"/>
              </a:solidFill>
              <a:latin typeface="+mj-ea"/>
              <a:ea typeface="+mj-ea"/>
            </a:rPr>
            <a:t>打底色</a:t>
          </a:r>
          <a:endParaRPr lang="zh-TW" altLang="en-US" sz="26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2435919" y="4075388"/>
        <a:ext cx="1655306" cy="969064"/>
      </dsp:txXfrm>
    </dsp:sp>
    <dsp:sp modelId="{6B554962-F04A-4345-9EA2-3619A2D2760A}">
      <dsp:nvSpPr>
        <dsp:cNvPr id="0" name=""/>
        <dsp:cNvSpPr/>
      </dsp:nvSpPr>
      <dsp:spPr>
        <a:xfrm>
          <a:off x="4272347" y="4347185"/>
          <a:ext cx="363708" cy="425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>
            <a:latin typeface="+mj-ea"/>
            <a:ea typeface="+mj-ea"/>
          </a:endParaRPr>
        </a:p>
      </dsp:txBody>
      <dsp:txXfrm>
        <a:off x="4272347" y="4432279"/>
        <a:ext cx="254596" cy="255281"/>
      </dsp:txXfrm>
    </dsp:sp>
    <dsp:sp modelId="{AB88767F-707A-4BBB-933D-FE7C9230DB14}">
      <dsp:nvSpPr>
        <dsp:cNvPr id="0" name=""/>
        <dsp:cNvSpPr/>
      </dsp:nvSpPr>
      <dsp:spPr>
        <a:xfrm>
          <a:off x="4807616" y="4045239"/>
          <a:ext cx="1715604" cy="10293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solidFill>
                <a:schemeClr val="tx1"/>
              </a:solidFill>
              <a:latin typeface="+mj-ea"/>
              <a:ea typeface="+mj-ea"/>
            </a:rPr>
            <a:t>11.</a:t>
          </a:r>
          <a:r>
            <a:rPr lang="zh-TW" altLang="en-US" sz="2000" kern="1200" dirty="0" smtClean="0">
              <a:solidFill>
                <a:schemeClr val="tx1"/>
              </a:solidFill>
              <a:latin typeface="+mj-ea"/>
              <a:ea typeface="+mj-ea"/>
            </a:rPr>
            <a:t>細部修飾</a:t>
          </a:r>
          <a:endParaRPr lang="zh-TW" altLang="en-US" sz="2000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4837765" y="4075388"/>
        <a:ext cx="1655306" cy="96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3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804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778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7F063-7906-4722-87F7-FDC82DDE506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2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CC08C-B708-48ED-AE84-8E555B49BB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06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7DD79-AEE1-4252-911B-A3EE22E431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5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30582-F07E-4E07-AE17-1F3561FA114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9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E4E27-8F60-4A63-B0F2-8F84F119C39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3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81F56-7418-41E9-8A95-E49A1032454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15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C1E2A-7610-4EEC-8760-79CD8A0E3D9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43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5828-9DF2-46B3-BA2A-31712C50013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0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961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D871-035D-4B42-99A4-38BB5E701AD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EC7C7-DE3C-4DEA-A5C4-2EA32E9D673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71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A4E5E-19EE-4E06-91F1-C531151F745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00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EE057-A209-4289-80C4-5C13670D30C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41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4D094-A70C-41F6-9BCA-372AE982739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6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3376" y="6282268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59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20509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38203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93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6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61658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9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B5066B7-1949-42D9-9889-82CD39D60268}" type="datetimeFigureOut">
              <a:rPr lang="zh-TW" altLang="en-US" smtClean="0"/>
              <a:pPr/>
              <a:t>2018/5/16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1E7E70C-2B11-47C4-A74F-ED21D0AD456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29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FC322-287C-4EDB-A421-1E1E46B263AF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1031" name="Picture 7" descr="Pim0010"/>
          <p:cNvPicPr>
            <a:picLocks noChangeAspect="1" noChangeArrowheads="1"/>
          </p:cNvPicPr>
          <p:nvPr userDrawn="1"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6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24067;&#34955;&#25138;&#26842;&#30059;&#24107;%20&#24930;&#24037;&#20986;&#32048;&#27963;&#30059;&#20986;&#19981;&#20961;&#39080;&#37319;.mp4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1211032" y="980729"/>
            <a:ext cx="669674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dirty="0" smtClean="0">
                <a:solidFill>
                  <a:schemeClr val="tx1"/>
                </a:solidFill>
              </a:rPr>
              <a:t>溪口在地文化</a:t>
            </a:r>
            <a:r>
              <a:rPr lang="en-US" altLang="zh-TW" sz="4800" dirty="0" smtClean="0">
                <a:solidFill>
                  <a:schemeClr val="tx1"/>
                </a:solidFill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</a:rPr>
            </a:br>
            <a:r>
              <a:rPr lang="zh-TW" altLang="en-US" sz="4000" dirty="0" smtClean="0">
                <a:solidFill>
                  <a:schemeClr val="tx1"/>
                </a:solidFill>
              </a:rPr>
              <a:t>陳明山布袋戲佈景工作室</a:t>
            </a:r>
            <a:r>
              <a:rPr lang="en-US" altLang="zh-TW" sz="4000" dirty="0" smtClean="0">
                <a:solidFill>
                  <a:schemeClr val="tx1"/>
                </a:solidFill>
              </a:rPr>
              <a:t/>
            </a:r>
            <a:br>
              <a:rPr lang="en-US" altLang="zh-TW" sz="4000" dirty="0" smtClean="0">
                <a:solidFill>
                  <a:schemeClr val="tx1"/>
                </a:solidFill>
              </a:rPr>
            </a:br>
            <a:endParaRPr lang="zh-TW" altLang="en-US" sz="4000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57389"/>
            <a:ext cx="731962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13176"/>
            <a:ext cx="1722442" cy="17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678" y="4809717"/>
            <a:ext cx="7901101" cy="1633870"/>
          </a:xfrm>
          <a:prstGeom prst="rect">
            <a:avLst/>
          </a:prstGeom>
        </p:spPr>
      </p:pic>
      <p:pic>
        <p:nvPicPr>
          <p:cNvPr id="3" name="李翊君 苦海女神龍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592" y="6104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3390498" y="476672"/>
            <a:ext cx="2232248" cy="11521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1784" y="404664"/>
            <a:ext cx="7406640" cy="1356360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複</a:t>
            </a:r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5" y="2060848"/>
            <a:ext cx="3328987" cy="3328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98" y="2060848"/>
            <a:ext cx="3328987" cy="3328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9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61" b="7674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801200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728952" y="5528687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天宮景</a:t>
            </a:r>
            <a:endParaRPr lang="zh-TW" altLang="en-US" sz="540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736891" y="424198"/>
            <a:ext cx="5184576" cy="100811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66009" y="424198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各種布袋戲佈景介紹</a:t>
            </a:r>
          </a:p>
        </p:txBody>
      </p:sp>
    </p:spTree>
    <p:extLst>
      <p:ext uri="{BB962C8B-B14F-4D97-AF65-F5344CB8AC3E}">
        <p14:creationId xmlns:p14="http://schemas.microsoft.com/office/powerpoint/2010/main" val="6615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19" b="98616" l="14925" r="89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363" y="620688"/>
            <a:ext cx="934736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491880" y="5805264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公堂景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51520" y="85879"/>
            <a:ext cx="5184576" cy="1008112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95536" y="18435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各種布袋戲佈景介紹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94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5" y="620688"/>
            <a:ext cx="8712968" cy="691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406815" y="5805264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山水景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71267" y="116632"/>
            <a:ext cx="5184576" cy="1008112"/>
          </a:xfrm>
          <a:prstGeom prst="round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66009" y="41427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各種布袋戲佈景介紹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71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561293" y="0"/>
            <a:ext cx="5184576" cy="100811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-84212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各種布袋戲佈景介紹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476672"/>
            <a:ext cx="10513168" cy="669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483711" y="5805264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花園景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8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41" y="116632"/>
            <a:ext cx="8424935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563888" y="5934670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城門景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8524" y="0"/>
            <a:ext cx="5184576" cy="100811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539552" y="-67444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各種布袋戲佈景介紹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73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60338"/>
            <a:ext cx="5256584" cy="792088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布袋戲台各部位介紹</a:t>
            </a:r>
            <a:endParaRPr lang="zh-TW" altLang="en-US" sz="4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461" name="AutoShape 5" descr="相關圖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463" name="AutoShape 7" descr="相關圖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465" name="AutoShape 9" descr="相關圖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 descr="戲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375" y="1052736"/>
            <a:ext cx="8424936" cy="562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AutoShape 5" descr="相關圖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463" name="AutoShape 7" descr="相關圖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465" name="AutoShape 9" descr="相關圖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" name="圖片 9" descr="戲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69557" cy="6120680"/>
          </a:xfrm>
          <a:prstGeom prst="rect">
            <a:avLst/>
          </a:prstGeom>
        </p:spPr>
      </p:pic>
      <p:sp>
        <p:nvSpPr>
          <p:cNvPr id="12" name="圓角矩形圖說文字 11"/>
          <p:cNvSpPr/>
          <p:nvPr/>
        </p:nvSpPr>
        <p:spPr>
          <a:xfrm>
            <a:off x="5004048" y="260648"/>
            <a:ext cx="1800200" cy="836712"/>
          </a:xfrm>
          <a:prstGeom prst="wedgeRoundRectCallout">
            <a:avLst>
              <a:gd name="adj1" fmla="val -68241"/>
              <a:gd name="adj2" fmla="val 35179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chemeClr val="tx1"/>
                </a:solidFill>
              </a:rPr>
              <a:t>橫批</a:t>
            </a:r>
            <a:endParaRPr lang="zh-TW" altLang="en-US" sz="4800" dirty="0">
              <a:solidFill>
                <a:schemeClr val="tx1"/>
              </a:solidFill>
            </a:endParaRPr>
          </a:p>
        </p:txBody>
      </p:sp>
      <p:sp>
        <p:nvSpPr>
          <p:cNvPr id="13" name="雲朵形圖說文字 12"/>
          <p:cNvSpPr/>
          <p:nvPr/>
        </p:nvSpPr>
        <p:spPr>
          <a:xfrm>
            <a:off x="2933084" y="44624"/>
            <a:ext cx="1368152" cy="1268760"/>
          </a:xfrm>
          <a:prstGeom prst="cloudCallout">
            <a:avLst>
              <a:gd name="adj1" fmla="val 22610"/>
              <a:gd name="adj2" fmla="val 73412"/>
            </a:avLst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後景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14" name="向右箭號圖說文字 13"/>
          <p:cNvSpPr/>
          <p:nvPr/>
        </p:nvSpPr>
        <p:spPr>
          <a:xfrm>
            <a:off x="251520" y="476672"/>
            <a:ext cx="936104" cy="165618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/>
              <a:t>翅翹</a:t>
            </a:r>
            <a:endParaRPr lang="zh-TW" altLang="en-US" sz="4400" dirty="0"/>
          </a:p>
        </p:txBody>
      </p:sp>
      <p:sp>
        <p:nvSpPr>
          <p:cNvPr id="16" name="向右箭號圖說文字 15"/>
          <p:cNvSpPr/>
          <p:nvPr/>
        </p:nvSpPr>
        <p:spPr>
          <a:xfrm>
            <a:off x="2267744" y="908720"/>
            <a:ext cx="1152128" cy="2088232"/>
          </a:xfrm>
          <a:prstGeom prst="rightArrowCallou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solidFill>
                  <a:schemeClr val="tx1"/>
                </a:solidFill>
              </a:rPr>
              <a:t>三光台</a:t>
            </a:r>
            <a:endParaRPr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18" name="矩形圖說文字 17"/>
          <p:cNvSpPr/>
          <p:nvPr/>
        </p:nvSpPr>
        <p:spPr>
          <a:xfrm>
            <a:off x="3419872" y="2492896"/>
            <a:ext cx="936104" cy="1584176"/>
          </a:xfrm>
          <a:prstGeom prst="wedgeRectCallout">
            <a:avLst>
              <a:gd name="adj1" fmla="val -35486"/>
              <a:gd name="adj2" fmla="val -63524"/>
            </a:avLst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棚仔孔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9" name="橢圓形圖說文字 18"/>
          <p:cNvSpPr/>
          <p:nvPr/>
        </p:nvSpPr>
        <p:spPr>
          <a:xfrm>
            <a:off x="6588224" y="2708920"/>
            <a:ext cx="864096" cy="1944216"/>
          </a:xfrm>
          <a:prstGeom prst="wedgeEllipseCallout">
            <a:avLst>
              <a:gd name="adj1" fmla="val -45525"/>
              <a:gd name="adj2" fmla="val -70757"/>
            </a:avLst>
          </a:prstGeom>
          <a:blipFill>
            <a:blip r:embed="rId7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外觀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20" name="矩形圖說文字 19"/>
          <p:cNvSpPr/>
          <p:nvPr/>
        </p:nvSpPr>
        <p:spPr>
          <a:xfrm>
            <a:off x="4932040" y="2204864"/>
            <a:ext cx="720080" cy="1728192"/>
          </a:xfrm>
          <a:prstGeom prst="wedgeRectCallout">
            <a:avLst>
              <a:gd name="adj1" fmla="val 51126"/>
              <a:gd name="adj2" fmla="val -59195"/>
            </a:avLst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</a:rPr>
              <a:t>出入相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sp>
        <p:nvSpPr>
          <p:cNvPr id="21" name="雲朵形圖說文字 20"/>
          <p:cNvSpPr/>
          <p:nvPr/>
        </p:nvSpPr>
        <p:spPr>
          <a:xfrm>
            <a:off x="5508104" y="5085184"/>
            <a:ext cx="2232248" cy="936104"/>
          </a:xfrm>
          <a:prstGeom prst="cloudCallout">
            <a:avLst>
              <a:gd name="adj1" fmla="val -89768"/>
              <a:gd name="adj2" fmla="val -27041"/>
            </a:avLst>
          </a:prstGeom>
          <a:blipFill>
            <a:blip r:embed="rId8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</a:rPr>
              <a:t>土台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化對角線角落矩形 3"/>
          <p:cNvSpPr/>
          <p:nvPr/>
        </p:nvSpPr>
        <p:spPr>
          <a:xfrm>
            <a:off x="1278360" y="5248158"/>
            <a:ext cx="6768752" cy="1386135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chemeClr val="tx1"/>
                </a:solidFill>
                <a:latin typeface="+mj-ea"/>
                <a:ea typeface="+mj-ea"/>
              </a:rPr>
              <a:t>1.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  <a:ea typeface="+mj-ea"/>
              </a:rPr>
              <a:t>避免從縫隙中看到裡面的情景。</a:t>
            </a:r>
            <a:endParaRPr lang="en-US" altLang="zh-TW" sz="3200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+mj-ea"/>
                <a:ea typeface="+mj-ea"/>
              </a:rPr>
              <a:t>  </a:t>
            </a:r>
            <a:r>
              <a:rPr lang="en-US" altLang="zh-TW" sz="3200" dirty="0" smtClean="0">
                <a:solidFill>
                  <a:schemeClr val="tx1"/>
                </a:solidFill>
                <a:latin typeface="+mj-ea"/>
                <a:ea typeface="+mj-ea"/>
              </a:rPr>
              <a:t>2.</a:t>
            </a:r>
            <a:r>
              <a:rPr lang="zh-TW" altLang="en-US" sz="3200" dirty="0" smtClean="0">
                <a:solidFill>
                  <a:schemeClr val="tx1"/>
                </a:solidFill>
                <a:latin typeface="+mj-ea"/>
                <a:ea typeface="+mj-ea"/>
              </a:rPr>
              <a:t>加了土台讓佈景看起來更有氣勢。</a:t>
            </a:r>
            <a:endParaRPr lang="zh-TW" altLang="en-US" sz="3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36" y="274638"/>
            <a:ext cx="64008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5926832" y="1628800"/>
            <a:ext cx="2880320" cy="940966"/>
          </a:xfrm>
          <a:prstGeom prst="wedgeEllipseCallout">
            <a:avLst>
              <a:gd name="adj1" fmla="val -22254"/>
              <a:gd name="adj2" fmla="val 755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土台</a:t>
            </a:r>
            <a:endParaRPr lang="zh-TW" alt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771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7" y="0"/>
            <a:ext cx="8568952" cy="949498"/>
          </a:xfrm>
          <a:prstGeom prst="flowChartPunchedTap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  <a:latin typeface="+mj-ea"/>
                <a:ea typeface="+mj-ea"/>
              </a:rPr>
              <a:t>本作品畫風精細，慢工細活，作品存在視覺立體效果，在展館內特別打上黑光燈，讓戲台更顯華麗。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6386" name="Picture 2" descr="完成的布景，都還要經過再次演練，跟徒弟們一起端詳哪裡還需要改進。（記者李惠洲攝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94" y="1124744"/>
            <a:ext cx="8535985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hlinkClick r:id="rId3" action="ppaction://hlinkfile"/>
          </p:cNvPr>
          <p:cNvSpPr/>
          <p:nvPr/>
        </p:nvSpPr>
        <p:spPr>
          <a:xfrm>
            <a:off x="1115616" y="587727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file"/>
              </a:rPr>
              <a:t>影片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772400" cy="1609344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民國六</a:t>
            </a:r>
            <a:r>
              <a:rPr lang="en-US" altLang="zh-TW" dirty="0" smtClean="0">
                <a:solidFill>
                  <a:schemeClr val="bg1"/>
                </a:solidFill>
              </a:rPr>
              <a:t>0</a:t>
            </a:r>
            <a:r>
              <a:rPr lang="zh-TW" altLang="en-US" dirty="0" smtClean="0">
                <a:solidFill>
                  <a:schemeClr val="bg1"/>
                </a:solidFill>
              </a:rPr>
              <a:t>至七</a:t>
            </a:r>
            <a:r>
              <a:rPr lang="en-US" altLang="zh-TW" dirty="0" smtClean="0">
                <a:solidFill>
                  <a:schemeClr val="bg1"/>
                </a:solidFill>
              </a:rPr>
              <a:t>0</a:t>
            </a:r>
            <a:r>
              <a:rPr lang="zh-TW" altLang="en-US" dirty="0" smtClean="0">
                <a:solidFill>
                  <a:schemeClr val="bg1"/>
                </a:solidFill>
              </a:rPr>
              <a:t>年代的學生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zh-TW" altLang="en-US" dirty="0" smtClean="0">
                <a:solidFill>
                  <a:schemeClr val="bg1"/>
                </a:solidFill>
              </a:rPr>
              <a:t>中午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</a:rPr>
              <a:t>  回家吃午飯時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115616" y="99331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bg1"/>
                </a:solidFill>
              </a:rPr>
              <a:t>總會先擠在柑仔店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zh-TW" altLang="en-US" dirty="0" smtClean="0">
                <a:solidFill>
                  <a:schemeClr val="bg1"/>
                </a:solidFill>
              </a:rPr>
              <a:t>  看著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zh-TW" altLang="en-US" dirty="0" smtClean="0">
                <a:solidFill>
                  <a:schemeClr val="bg1"/>
                </a:solidFill>
              </a:rPr>
              <a:t>史豔文車拼黑白郎君～～～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5475"/>
            <a:ext cx="9144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5" y="3204574"/>
            <a:ext cx="65248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lvl="0" indent="-182880">
              <a:lnSpc>
                <a:spcPct val="90000"/>
              </a:lnSpc>
              <a:spcBef>
                <a:spcPts val="1200"/>
              </a:spcBef>
              <a:buClr>
                <a:srgbClr val="418AB3"/>
              </a:buClr>
              <a:buSzPct val="85000"/>
              <a:buFont typeface="Wingdings" pitchFamily="2" charset="2"/>
              <a:buChar char="§"/>
            </a:pPr>
            <a:r>
              <a:rPr lang="zh-TW" altLang="en-US" sz="3200" dirty="0">
                <a:solidFill>
                  <a:srgbClr val="000000"/>
                </a:solidFill>
                <a:latin typeface="Arial" panose="020B0604020202020204"/>
                <a:ea typeface="微軟正黑體" panose="020B0604030504040204" pitchFamily="34" charset="-120"/>
              </a:rPr>
              <a:t>一口說出千古事，十指弄成百萬兵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1127"/>
            <a:ext cx="2605773" cy="17278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49" y="705096"/>
            <a:ext cx="3016547" cy="16849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74785"/>
            <a:ext cx="2726176" cy="17260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4" y="704629"/>
            <a:ext cx="2474226" cy="16484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05096"/>
            <a:ext cx="2528069" cy="16849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t="20278" b="8827"/>
          <a:stretch/>
        </p:blipFill>
        <p:spPr>
          <a:xfrm>
            <a:off x="3118050" y="4628394"/>
            <a:ext cx="2822102" cy="16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719" y="-531440"/>
            <a:ext cx="8945767" cy="145563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sz="3100" dirty="0" smtClean="0">
                <a:solidFill>
                  <a:schemeClr val="tx1"/>
                </a:solidFill>
              </a:rPr>
              <a:t>2015</a:t>
            </a:r>
            <a:r>
              <a:rPr lang="zh-TW" altLang="en-US" sz="3100" dirty="0" smtClean="0">
                <a:solidFill>
                  <a:schemeClr val="tx1"/>
                </a:solidFill>
              </a:rPr>
              <a:t>年</a:t>
            </a:r>
            <a:r>
              <a:rPr lang="en-US" altLang="zh-TW" sz="3100" dirty="0" smtClean="0">
                <a:solidFill>
                  <a:schemeClr val="tx1"/>
                </a:solidFill>
              </a:rPr>
              <a:t>4</a:t>
            </a:r>
            <a:r>
              <a:rPr lang="zh-TW" altLang="en-US" sz="3100" dirty="0" smtClean="0">
                <a:solidFill>
                  <a:schemeClr val="tx1"/>
                </a:solidFill>
              </a:rPr>
              <a:t>月</a:t>
            </a:r>
            <a:r>
              <a:rPr lang="en-US" altLang="zh-TW" sz="3100" dirty="0" smtClean="0">
                <a:solidFill>
                  <a:schemeClr val="tx1"/>
                </a:solidFill>
              </a:rPr>
              <a:t/>
            </a:r>
            <a:br>
              <a:rPr lang="en-US" altLang="zh-TW" sz="3100" dirty="0" smtClean="0">
                <a:solidFill>
                  <a:schemeClr val="tx1"/>
                </a:solidFill>
              </a:rPr>
            </a:br>
            <a:r>
              <a:rPr lang="zh-TW" altLang="en-US" sz="3100" dirty="0" smtClean="0">
                <a:solidFill>
                  <a:schemeClr val="tx1"/>
                </a:solidFill>
              </a:rPr>
              <a:t>嘉義縣文化觀光局將陳明山布景彩繪，正式登錄為</a:t>
            </a:r>
            <a:r>
              <a:rPr lang="en-US" altLang="zh-TW" sz="3100" dirty="0" smtClean="0">
                <a:solidFill>
                  <a:schemeClr val="tx1"/>
                </a:solidFill>
              </a:rPr>
              <a:t/>
            </a:r>
            <a:br>
              <a:rPr lang="en-US" altLang="zh-TW" sz="3100" dirty="0" smtClean="0">
                <a:solidFill>
                  <a:schemeClr val="tx1"/>
                </a:solidFill>
              </a:rPr>
            </a:br>
            <a:r>
              <a:rPr lang="zh-TW" altLang="en-US" sz="3100" dirty="0" smtClean="0">
                <a:solidFill>
                  <a:schemeClr val="tx1"/>
                </a:solidFill>
              </a:rPr>
              <a:t>一般文物。</a:t>
            </a:r>
            <a:endParaRPr lang="zh-TW" altLang="en-US" sz="3100" dirty="0">
              <a:solidFill>
                <a:schemeClr val="tx1"/>
              </a:solidFill>
            </a:endParaRPr>
          </a:p>
        </p:txBody>
      </p:sp>
      <p:pic>
        <p:nvPicPr>
          <p:cNvPr id="4" name="Picture 2" descr="民俗佈景師陳明山。攝影／林昕葳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4005064"/>
            <a:ext cx="3588222" cy="2589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5" y="4149079"/>
            <a:ext cx="3888431" cy="244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00" y="1107514"/>
            <a:ext cx="4180114" cy="2785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64" y="1142999"/>
            <a:ext cx="7421160" cy="57150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7290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68761"/>
            <a:ext cx="7772400" cy="5403708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金光閃閃 瑞氣千條的布景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是許多人兒時的回憶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899592" y="188640"/>
            <a:ext cx="7272808" cy="103207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台灣早期布袋戲佈景流派</a:t>
            </a:r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44059908"/>
              </p:ext>
            </p:extLst>
          </p:nvPr>
        </p:nvGraphicFramePr>
        <p:xfrm>
          <a:off x="899592" y="1340768"/>
          <a:ext cx="7272808" cy="5088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56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8879"/>
            <a:ext cx="9144000" cy="1143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zh-TW" altLang="en-US" sz="4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台灣早期布袋戲佈景流派分布圖</a:t>
            </a:r>
            <a:endParaRPr lang="zh-TW" altLang="en-US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879"/>
            <a:ext cx="9144000" cy="5706121"/>
          </a:xfrm>
        </p:spPr>
      </p:pic>
    </p:spTree>
    <p:extLst>
      <p:ext uri="{BB962C8B-B14F-4D97-AF65-F5344CB8AC3E}">
        <p14:creationId xmlns:p14="http://schemas.microsoft.com/office/powerpoint/2010/main" val="212073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身為朝陽派第4代學生，陳明山很自豪自己可以成為技藝傳承的推手之一。（記者李惠洲攝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5339" y="1124744"/>
            <a:ext cx="1722231" cy="1145284"/>
          </a:xfrm>
          <a:prstGeom prst="rect">
            <a:avLst/>
          </a:prstGeom>
          <a:noFill/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539750" y="260648"/>
            <a:ext cx="5832450" cy="8640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布袋戲佈景大師</a:t>
            </a:r>
            <a:r>
              <a:rPr lang="en-US" altLang="zh-TW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陳明山 </a:t>
            </a:r>
            <a:endParaRPr lang="zh-TW" altLang="en-US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662708613"/>
              </p:ext>
            </p:extLst>
          </p:nvPr>
        </p:nvGraphicFramePr>
        <p:xfrm>
          <a:off x="323528" y="1268760"/>
          <a:ext cx="6779709" cy="511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3680" y="1412813"/>
            <a:ext cx="8316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TW" sz="2800" dirty="0">
                <a:latin typeface="+mj-ea"/>
                <a:ea typeface="+mj-ea"/>
              </a:rPr>
              <a:t>戲劇布景畫師也並非人人都可做，薪水不多、要天天作畫還得要有天分，但後天更要努力，半途而廢的人很多。</a:t>
            </a:r>
          </a:p>
          <a:p>
            <a:pPr lvl="0"/>
            <a:endParaRPr lang="en-US" altLang="zh-TW" sz="2800" dirty="0">
              <a:latin typeface="+mj-ea"/>
              <a:ea typeface="+mj-ea"/>
            </a:endParaRPr>
          </a:p>
          <a:p>
            <a:pPr lvl="0"/>
            <a:r>
              <a:rPr lang="zh-TW" altLang="zh-TW" sz="2800" dirty="0" smtClean="0">
                <a:latin typeface="+mj-ea"/>
                <a:ea typeface="+mj-ea"/>
              </a:rPr>
              <a:t>基本</a:t>
            </a:r>
            <a:r>
              <a:rPr lang="zh-TW" altLang="zh-TW" sz="2800" dirty="0">
                <a:latin typeface="+mj-ea"/>
                <a:ea typeface="+mj-ea"/>
              </a:rPr>
              <a:t>舞台大小約一丈六，別人製作約一週</a:t>
            </a:r>
            <a:r>
              <a:rPr lang="zh-TW" altLang="zh-TW" sz="2800" dirty="0" smtClean="0">
                <a:latin typeface="+mj-ea"/>
                <a:ea typeface="+mj-ea"/>
              </a:rPr>
              <a:t>，</a:t>
            </a:r>
            <a:r>
              <a:rPr lang="zh-TW" altLang="en-US" sz="2800" dirty="0" smtClean="0">
                <a:latin typeface="+mj-ea"/>
                <a:ea typeface="+mj-ea"/>
              </a:rPr>
              <a:t>陳明山老師</a:t>
            </a:r>
            <a:r>
              <a:rPr lang="zh-TW" altLang="zh-TW" sz="2800" dirty="0" smtClean="0">
                <a:latin typeface="+mj-ea"/>
                <a:ea typeface="+mj-ea"/>
              </a:rPr>
              <a:t>要</a:t>
            </a:r>
            <a:r>
              <a:rPr lang="zh-TW" altLang="zh-TW" sz="2800" dirty="0">
                <a:latin typeface="+mj-ea"/>
                <a:ea typeface="+mj-ea"/>
              </a:rPr>
              <a:t>花兩倍甚至三倍時間才能完成，以中央透視手法耗時費工，布景價格雖比別人高，但也有老客人願意等候。</a:t>
            </a:r>
          </a:p>
        </p:txBody>
      </p:sp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031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布袋戲佈景大師</a:t>
            </a:r>
            <a:r>
              <a:rPr lang="en-US" altLang="zh-TW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陳明山 </a:t>
            </a:r>
            <a:endParaRPr lang="zh-TW" altLang="en-US" sz="4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509120"/>
            <a:ext cx="3160266" cy="2088232"/>
          </a:xfrm>
          <a:prstGeom prst="rect">
            <a:avLst/>
          </a:prstGeom>
        </p:spPr>
      </p:pic>
      <p:pic>
        <p:nvPicPr>
          <p:cNvPr id="7" name="Picture 2" descr="身為朝陽派第4代學生，陳明山很自豪自己可以成為技藝傳承的推手之一。（記者李惠洲攝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6438" y="4878618"/>
            <a:ext cx="2588492" cy="1721348"/>
          </a:xfrm>
          <a:prstGeom prst="rect">
            <a:avLst/>
          </a:prstGeom>
          <a:noFill/>
        </p:spPr>
      </p:pic>
      <p:pic>
        <p:nvPicPr>
          <p:cNvPr id="8" name="Picture 2" descr="身為朝陽派第4代學生，陳明山很自豪自己可以成為技藝傳承的推手之一。（記者李惠洲攝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681" y="5373216"/>
            <a:ext cx="1865608" cy="1240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875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2257961" y="404664"/>
            <a:ext cx="4680520" cy="1080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13051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佈景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戲台製作流程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700875"/>
              </p:ext>
            </p:extLst>
          </p:nvPr>
        </p:nvGraphicFramePr>
        <p:xfrm>
          <a:off x="107504" y="1143000"/>
          <a:ext cx="8928991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766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11560" y="332656"/>
            <a:ext cx="2232248" cy="10801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91400" cy="1143000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複</a:t>
            </a:r>
            <a:r>
              <a:rPr lang="zh-TW" altLang="en-US" sz="4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0" y="1772816"/>
            <a:ext cx="3790557" cy="396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5656"/>
            <a:ext cx="3498850" cy="466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56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跑馬燈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Normal.dot">
  <a:themeElements>
    <a:clrScheme name="Normal.do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rmal.dot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ormal.do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.do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.do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.do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.d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.d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.d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木頭類型</Template>
  <TotalTime>1028</TotalTime>
  <Words>395</Words>
  <Application>Microsoft Office PowerPoint</Application>
  <PresentationFormat>如螢幕大小 (4:3)</PresentationFormat>
  <Paragraphs>60</Paragraphs>
  <Slides>22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24" baseType="lpstr">
      <vt:lpstr>木刻字型</vt:lpstr>
      <vt:lpstr>Normal.dot</vt:lpstr>
      <vt:lpstr>PowerPoint 簡報</vt:lpstr>
      <vt:lpstr>民國六0至七0年代的學生   中午   回家吃午飯時 </vt:lpstr>
      <vt:lpstr>金光閃閃 瑞氣千條的布景 是許多人兒時的回憶  </vt:lpstr>
      <vt:lpstr>PowerPoint 簡報</vt:lpstr>
      <vt:lpstr>台灣早期布袋戲佈景流派分布圖</vt:lpstr>
      <vt:lpstr>布袋戲佈景大師--陳明山 </vt:lpstr>
      <vt:lpstr>布袋戲佈景大師--陳明山 </vt:lpstr>
      <vt:lpstr>                佈景戲台製作流程</vt:lpstr>
      <vt:lpstr>    複列</vt:lpstr>
      <vt:lpstr>                     複列</vt:lpstr>
      <vt:lpstr>各種布袋戲佈景介紹</vt:lpstr>
      <vt:lpstr>PowerPoint 簡報</vt:lpstr>
      <vt:lpstr>PowerPoint 簡報</vt:lpstr>
      <vt:lpstr>各種布袋戲佈景介紹</vt:lpstr>
      <vt:lpstr>PowerPoint 簡報</vt:lpstr>
      <vt:lpstr>布袋戲台各部位介紹</vt:lpstr>
      <vt:lpstr>PowerPoint 簡報</vt:lpstr>
      <vt:lpstr>PowerPoint 簡報</vt:lpstr>
      <vt:lpstr>本作品畫風精細，慢工細活，作品存在視覺立體效果，在展館內特別打上黑光燈，讓戲台更顯華麗。</vt:lpstr>
      <vt:lpstr>PowerPoint 簡報</vt:lpstr>
      <vt:lpstr>  2015年4月 嘉義縣文化觀光局將陳明山布景彩繪，正式登錄為 一般文物。</vt:lpstr>
      <vt:lpstr>PowerPoint 簡報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黃昏下的佈景</dc:title>
  <dc:creator>acer</dc:creator>
  <cp:lastModifiedBy>acer</cp:lastModifiedBy>
  <cp:revision>110</cp:revision>
  <dcterms:created xsi:type="dcterms:W3CDTF">2018-02-12T00:45:12Z</dcterms:created>
  <dcterms:modified xsi:type="dcterms:W3CDTF">2018-05-16T12:58:03Z</dcterms:modified>
</cp:coreProperties>
</file>