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60" r:id="rId2"/>
    <p:sldId id="257" r:id="rId3"/>
    <p:sldId id="269" r:id="rId4"/>
    <p:sldId id="276" r:id="rId5"/>
    <p:sldId id="259" r:id="rId6"/>
    <p:sldId id="277" r:id="rId7"/>
    <p:sldId id="275" r:id="rId8"/>
    <p:sldId id="278" r:id="rId9"/>
    <p:sldId id="261" r:id="rId10"/>
    <p:sldId id="274" r:id="rId11"/>
    <p:sldId id="266" r:id="rId12"/>
    <p:sldId id="273" r:id="rId13"/>
    <p:sldId id="270" r:id="rId14"/>
    <p:sldId id="271" r:id="rId15"/>
    <p:sldId id="272" r:id="rId16"/>
    <p:sldId id="263" r:id="rId17"/>
    <p:sldId id="287" r:id="rId18"/>
    <p:sldId id="282" r:id="rId19"/>
    <p:sldId id="264" r:id="rId20"/>
    <p:sldId id="281" r:id="rId21"/>
    <p:sldId id="280" r:id="rId22"/>
    <p:sldId id="283" r:id="rId23"/>
    <p:sldId id="265" r:id="rId24"/>
    <p:sldId id="285" r:id="rId25"/>
    <p:sldId id="286" r:id="rId26"/>
    <p:sldId id="284" r:id="rId27"/>
    <p:sldId id="288" r:id="rId28"/>
    <p:sldId id="289" r:id="rId29"/>
    <p:sldId id="290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B58029A-6394-4832-8175-5FCA2CD493B2}">
          <p14:sldIdLst>
            <p14:sldId id="260"/>
            <p14:sldId id="257"/>
            <p14:sldId id="269"/>
            <p14:sldId id="276"/>
            <p14:sldId id="259"/>
            <p14:sldId id="277"/>
            <p14:sldId id="275"/>
            <p14:sldId id="278"/>
            <p14:sldId id="261"/>
            <p14:sldId id="274"/>
            <p14:sldId id="266"/>
            <p14:sldId id="273"/>
            <p14:sldId id="270"/>
            <p14:sldId id="271"/>
            <p14:sldId id="272"/>
            <p14:sldId id="263"/>
            <p14:sldId id="287"/>
            <p14:sldId id="282"/>
            <p14:sldId id="264"/>
            <p14:sldId id="281"/>
            <p14:sldId id="280"/>
            <p14:sldId id="283"/>
            <p14:sldId id="265"/>
            <p14:sldId id="285"/>
            <p14:sldId id="286"/>
            <p14:sldId id="284"/>
            <p14:sldId id="288"/>
            <p14:sldId id="289"/>
            <p14:sldId id="290"/>
          </p14:sldIdLst>
        </p14:section>
        <p14:section name="未命名的章節" id="{9CDB6BC7-4815-4AC4-9ADD-8101EDE5C28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1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" y="12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en.wikipedia.org/wiki/Mazu#cite_note-crook-27" TargetMode="Externa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A8ACA-D0E9-4767-97DF-D122FD422C07}" type="doc">
      <dgm:prSet loTypeId="urn:microsoft.com/office/officeart/2005/8/layout/radial5" loCatId="relationship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7CFF76BF-B5C8-4FAB-ADB1-6C4C7121F1F9}">
      <dgm:prSet phldrT="[文字]" custT="1"/>
      <dgm:spPr/>
      <dgm:t>
        <a:bodyPr/>
        <a:lstStyle/>
        <a:p>
          <a:r>
            <a:rPr lang="en-US" altLang="zh-TW" sz="2400" b="1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Fengtian</a:t>
          </a:r>
          <a:r>
            <a:rPr lang="en-US" altLang="zh-TW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Temple</a:t>
          </a:r>
          <a:endParaRPr lang="zh-TW" altLang="en-US" sz="2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586CCB-74F8-41C5-9749-E1758F4A1201}" type="parTrans" cxnId="{78831AA4-A9C9-4304-95E1-7DC17E42E6A7}">
      <dgm:prSet/>
      <dgm:spPr/>
      <dgm:t>
        <a:bodyPr/>
        <a:lstStyle/>
        <a:p>
          <a:endParaRPr lang="zh-TW" altLang="en-US"/>
        </a:p>
      </dgm:t>
    </dgm:pt>
    <dgm:pt modelId="{4CF5A4F7-BDC8-4430-9E3A-3FB8558A4CA4}" type="sibTrans" cxnId="{78831AA4-A9C9-4304-95E1-7DC17E42E6A7}">
      <dgm:prSet/>
      <dgm:spPr/>
      <dgm:t>
        <a:bodyPr/>
        <a:lstStyle/>
        <a:p>
          <a:endParaRPr lang="zh-TW" altLang="en-US"/>
        </a:p>
      </dgm:t>
    </dgm:pt>
    <dgm:pt modelId="{6BBB021D-A956-49BA-AD1C-5417E6060643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Stories of the Gods</a:t>
          </a:r>
          <a:endParaRPr lang="zh-TW" altLang="en-US" b="1" dirty="0"/>
        </a:p>
      </dgm:t>
    </dgm:pt>
    <dgm:pt modelId="{52A1A67F-7DD0-4EBD-B90B-C431DA1199ED}" type="parTrans" cxnId="{60BB3B7E-F873-48CB-8683-870D40115AC4}">
      <dgm:prSet/>
      <dgm:spPr/>
      <dgm:t>
        <a:bodyPr/>
        <a:lstStyle/>
        <a:p>
          <a:endParaRPr lang="zh-TW" altLang="en-US"/>
        </a:p>
      </dgm:t>
    </dgm:pt>
    <dgm:pt modelId="{2305E4A9-F4ED-4E9A-8961-E284A35BEA7B}" type="sibTrans" cxnId="{60BB3B7E-F873-48CB-8683-870D40115AC4}">
      <dgm:prSet/>
      <dgm:spPr/>
      <dgm:t>
        <a:bodyPr/>
        <a:lstStyle/>
        <a:p>
          <a:endParaRPr lang="zh-TW" altLang="en-US"/>
        </a:p>
      </dgm:t>
    </dgm:pt>
    <dgm:pt modelId="{B939C754-E7A2-4165-BE34-71C90ADA90AE}">
      <dgm:prSet phldrT="[文字]" custT="1"/>
      <dgm:spPr/>
      <dgm:t>
        <a:bodyPr/>
        <a:lstStyle/>
        <a:p>
          <a:r>
            <a: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Food</a:t>
          </a:r>
          <a:endParaRPr lang="zh-TW" alt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BB493-EC6D-41EC-B9EA-958CD52DCF2E}" type="parTrans" cxnId="{A099C5DF-65D5-4702-9339-1B729B468C7E}">
      <dgm:prSet/>
      <dgm:spPr/>
      <dgm:t>
        <a:bodyPr/>
        <a:lstStyle/>
        <a:p>
          <a:endParaRPr lang="zh-TW" altLang="en-US"/>
        </a:p>
      </dgm:t>
    </dgm:pt>
    <dgm:pt modelId="{0940D4DD-3606-4371-8DC6-D47A2A274E53}" type="sibTrans" cxnId="{A099C5DF-65D5-4702-9339-1B729B468C7E}">
      <dgm:prSet/>
      <dgm:spPr/>
      <dgm:t>
        <a:bodyPr/>
        <a:lstStyle/>
        <a:p>
          <a:endParaRPr lang="zh-TW" altLang="en-US"/>
        </a:p>
      </dgm:t>
    </dgm:pt>
    <dgm:pt modelId="{484D34D4-9241-4183-8B4C-C6D125206A06}">
      <dgm:prSet phldrT="[文字]" custT="1"/>
      <dgm:spPr/>
      <dgm:t>
        <a:bodyPr/>
        <a:lstStyle/>
        <a:p>
          <a:r>
            <a: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Tourist attractions</a:t>
          </a:r>
          <a:endParaRPr lang="zh-TW" alt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AC27C8-9637-4E37-B7B9-C0328B4FA557}" type="parTrans" cxnId="{02382FED-8B64-4E83-AC35-6E06240CD9B7}">
      <dgm:prSet/>
      <dgm:spPr/>
      <dgm:t>
        <a:bodyPr/>
        <a:lstStyle/>
        <a:p>
          <a:endParaRPr lang="zh-TW" altLang="en-US"/>
        </a:p>
      </dgm:t>
    </dgm:pt>
    <dgm:pt modelId="{CACC3C6A-90F8-4B91-ACBF-67E13825D2A9}" type="sibTrans" cxnId="{02382FED-8B64-4E83-AC35-6E06240CD9B7}">
      <dgm:prSet/>
      <dgm:spPr/>
      <dgm:t>
        <a:bodyPr/>
        <a:lstStyle/>
        <a:p>
          <a:endParaRPr lang="zh-TW" altLang="en-US"/>
        </a:p>
      </dgm:t>
    </dgm:pt>
    <dgm:pt modelId="{7E87B20A-C189-47F8-BB2E-2CA917D2B9EF}">
      <dgm:prSet phldrT="[文字]"/>
      <dgm:spPr/>
      <dgm:t>
        <a:bodyPr/>
        <a:lstStyle/>
        <a:p>
          <a:r>
            <a: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Values &amp; reflections</a:t>
          </a:r>
          <a:endParaRPr lang="zh-TW" alt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72E1E0-9FC2-49F5-B650-3C3D60F50D6F}" type="parTrans" cxnId="{30440B7A-8379-435C-8D9F-8727804E6008}">
      <dgm:prSet/>
      <dgm:spPr/>
      <dgm:t>
        <a:bodyPr/>
        <a:lstStyle/>
        <a:p>
          <a:endParaRPr lang="zh-TW" altLang="en-US"/>
        </a:p>
      </dgm:t>
    </dgm:pt>
    <dgm:pt modelId="{5BAECB72-57A7-4048-B79C-073DED7128D3}" type="sibTrans" cxnId="{30440B7A-8379-435C-8D9F-8727804E6008}">
      <dgm:prSet/>
      <dgm:spPr/>
      <dgm:t>
        <a:bodyPr/>
        <a:lstStyle/>
        <a:p>
          <a:endParaRPr lang="zh-TW" altLang="en-US"/>
        </a:p>
      </dgm:t>
    </dgm:pt>
    <dgm:pt modelId="{9A361471-DE37-485B-AAFD-FAD41F08EAAE}">
      <dgm:prSet custT="1"/>
      <dgm:spPr/>
      <dgm:t>
        <a:bodyPr/>
        <a:lstStyle/>
        <a:p>
          <a:r>
            <a: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History, Rituals, Festivals </a:t>
          </a:r>
          <a:endParaRPr lang="zh-TW" alt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73834C-9264-4AC1-8349-64D0E4231E80}" type="parTrans" cxnId="{56956DFE-95CB-4C80-AFF5-7E288ECE87B1}">
      <dgm:prSet/>
      <dgm:spPr/>
      <dgm:t>
        <a:bodyPr/>
        <a:lstStyle/>
        <a:p>
          <a:endParaRPr lang="zh-TW" altLang="en-US"/>
        </a:p>
      </dgm:t>
    </dgm:pt>
    <dgm:pt modelId="{CB9D6B62-42EF-4B21-AD35-09DFE42EBB3B}" type="sibTrans" cxnId="{56956DFE-95CB-4C80-AFF5-7E288ECE87B1}">
      <dgm:prSet/>
      <dgm:spPr/>
      <dgm:t>
        <a:bodyPr/>
        <a:lstStyle/>
        <a:p>
          <a:endParaRPr lang="zh-TW" altLang="en-US"/>
        </a:p>
      </dgm:t>
    </dgm:pt>
    <dgm:pt modelId="{B9C5D95D-40EB-4ABA-9AD2-4DF00989126F}">
      <dgm:prSet custT="1"/>
      <dgm:spPr/>
      <dgm:t>
        <a:bodyPr/>
        <a:lstStyle/>
        <a:p>
          <a:r>
            <a:rPr lang="en-US" altLang="zh-TW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Architecture</a:t>
          </a:r>
          <a:endParaRPr lang="zh-TW" alt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A74ED6-2A1B-4ECE-8E31-3E47F108298C}" type="parTrans" cxnId="{4052B34E-94DD-409C-A6F2-55CEFD4DD16E}">
      <dgm:prSet/>
      <dgm:spPr/>
      <dgm:t>
        <a:bodyPr/>
        <a:lstStyle/>
        <a:p>
          <a:endParaRPr lang="zh-TW" altLang="en-US"/>
        </a:p>
      </dgm:t>
    </dgm:pt>
    <dgm:pt modelId="{498BB695-3689-47AC-8CC6-D0CC238A4E13}" type="sibTrans" cxnId="{4052B34E-94DD-409C-A6F2-55CEFD4DD16E}">
      <dgm:prSet/>
      <dgm:spPr/>
      <dgm:t>
        <a:bodyPr/>
        <a:lstStyle/>
        <a:p>
          <a:endParaRPr lang="zh-TW" altLang="en-US"/>
        </a:p>
      </dgm:t>
    </dgm:pt>
    <dgm:pt modelId="{9BAD1F6B-0512-4622-8293-D9A16303A983}" type="pres">
      <dgm:prSet presAssocID="{20DA8ACA-D0E9-4767-97DF-D122FD422C0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9A23691-E498-4DA7-8D97-EA641E93E0D6}" type="pres">
      <dgm:prSet presAssocID="{7CFF76BF-B5C8-4FAB-ADB1-6C4C7121F1F9}" presName="centerShape" presStyleLbl="node0" presStyleIdx="0" presStyleCnt="1" custScaleX="122059" custScaleY="122059"/>
      <dgm:spPr/>
      <dgm:t>
        <a:bodyPr/>
        <a:lstStyle/>
        <a:p>
          <a:endParaRPr lang="zh-TW" altLang="en-US"/>
        </a:p>
      </dgm:t>
    </dgm:pt>
    <dgm:pt modelId="{33D6FF4E-A64B-4C6D-BC9A-0D8933C9E856}" type="pres">
      <dgm:prSet presAssocID="{2A73834C-9264-4AC1-8349-64D0E4231E80}" presName="parTrans" presStyleLbl="sibTrans2D1" presStyleIdx="0" presStyleCnt="6"/>
      <dgm:spPr/>
      <dgm:t>
        <a:bodyPr/>
        <a:lstStyle/>
        <a:p>
          <a:endParaRPr lang="zh-TW" altLang="en-US"/>
        </a:p>
      </dgm:t>
    </dgm:pt>
    <dgm:pt modelId="{E8D2AEEB-40BE-4C8B-800A-0773FCE72686}" type="pres">
      <dgm:prSet presAssocID="{2A73834C-9264-4AC1-8349-64D0E4231E80}" presName="connectorText" presStyleLbl="sibTrans2D1" presStyleIdx="0" presStyleCnt="6"/>
      <dgm:spPr/>
      <dgm:t>
        <a:bodyPr/>
        <a:lstStyle/>
        <a:p>
          <a:endParaRPr lang="zh-TW" altLang="en-US"/>
        </a:p>
      </dgm:t>
    </dgm:pt>
    <dgm:pt modelId="{92D1DCCB-BA99-470B-8013-E344E64DB849}" type="pres">
      <dgm:prSet presAssocID="{9A361471-DE37-485B-AAFD-FAD41F08EAAE}" presName="node" presStyleLbl="node1" presStyleIdx="0" presStyleCnt="6" custScaleX="125873" custScaleY="125873" custRadScaleRad="972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DC4AFB-B76D-41EF-8ECA-629D11CB44FD}" type="pres">
      <dgm:prSet presAssocID="{C2A74ED6-2A1B-4ECE-8E31-3E47F108298C}" presName="parTrans" presStyleLbl="sibTrans2D1" presStyleIdx="1" presStyleCnt="6"/>
      <dgm:spPr/>
      <dgm:t>
        <a:bodyPr/>
        <a:lstStyle/>
        <a:p>
          <a:endParaRPr lang="zh-TW" altLang="en-US"/>
        </a:p>
      </dgm:t>
    </dgm:pt>
    <dgm:pt modelId="{528FC4BE-FDD0-4E93-A9AE-9430FC8F5898}" type="pres">
      <dgm:prSet presAssocID="{C2A74ED6-2A1B-4ECE-8E31-3E47F108298C}" presName="connectorText" presStyleLbl="sibTrans2D1" presStyleIdx="1" presStyleCnt="6"/>
      <dgm:spPr/>
      <dgm:t>
        <a:bodyPr/>
        <a:lstStyle/>
        <a:p>
          <a:endParaRPr lang="zh-TW" altLang="en-US"/>
        </a:p>
      </dgm:t>
    </dgm:pt>
    <dgm:pt modelId="{AC0FED64-A57A-4F8A-9038-260E7EB0234F}" type="pres">
      <dgm:prSet presAssocID="{B9C5D95D-40EB-4ABA-9AD2-4DF00989126F}" presName="node" presStyleLbl="node1" presStyleIdx="1" presStyleCnt="6" custScaleX="137335" custScaleY="126753" custRadScaleRad="137523" custRadScaleInc="98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F3EBFD-8D08-40F9-AE2F-D654C5BF2956}" type="pres">
      <dgm:prSet presAssocID="{52A1A67F-7DD0-4EBD-B90B-C431DA1199ED}" presName="parTrans" presStyleLbl="sibTrans2D1" presStyleIdx="2" presStyleCnt="6"/>
      <dgm:spPr/>
      <dgm:t>
        <a:bodyPr/>
        <a:lstStyle/>
        <a:p>
          <a:endParaRPr lang="zh-TW" altLang="en-US"/>
        </a:p>
      </dgm:t>
    </dgm:pt>
    <dgm:pt modelId="{5699A033-FE68-4E12-A0A0-B7E6EE702909}" type="pres">
      <dgm:prSet presAssocID="{52A1A67F-7DD0-4EBD-B90B-C431DA1199ED}" presName="connectorText" presStyleLbl="sibTrans2D1" presStyleIdx="2" presStyleCnt="6"/>
      <dgm:spPr/>
      <dgm:t>
        <a:bodyPr/>
        <a:lstStyle/>
        <a:p>
          <a:endParaRPr lang="zh-TW" altLang="en-US"/>
        </a:p>
      </dgm:t>
    </dgm:pt>
    <dgm:pt modelId="{3D1B65BE-BADF-45E4-BDAC-8D47817C4C92}" type="pres">
      <dgm:prSet presAssocID="{6BBB021D-A956-49BA-AD1C-5417E6060643}" presName="node" presStyleLbl="node1" presStyleIdx="2" presStyleCnt="6" custScaleX="125873" custScaleY="125873" custRadScaleRad="128266" custRadScaleInc="-425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E0FAC2-CD4A-47AA-8C2B-E9FA1A9656E9}" type="pres">
      <dgm:prSet presAssocID="{0C5BB493-EC6D-41EC-B9EA-958CD52DCF2E}" presName="parTrans" presStyleLbl="sibTrans2D1" presStyleIdx="3" presStyleCnt="6"/>
      <dgm:spPr/>
      <dgm:t>
        <a:bodyPr/>
        <a:lstStyle/>
        <a:p>
          <a:endParaRPr lang="zh-TW" altLang="en-US"/>
        </a:p>
      </dgm:t>
    </dgm:pt>
    <dgm:pt modelId="{8D74F302-3F31-4775-BE84-D946D926703E}" type="pres">
      <dgm:prSet presAssocID="{0C5BB493-EC6D-41EC-B9EA-958CD52DCF2E}" presName="connectorText" presStyleLbl="sibTrans2D1" presStyleIdx="3" presStyleCnt="6"/>
      <dgm:spPr/>
      <dgm:t>
        <a:bodyPr/>
        <a:lstStyle/>
        <a:p>
          <a:endParaRPr lang="zh-TW" altLang="en-US"/>
        </a:p>
      </dgm:t>
    </dgm:pt>
    <dgm:pt modelId="{93660D8B-3BB1-47FE-A700-8C5BF2DF2989}" type="pres">
      <dgm:prSet presAssocID="{B939C754-E7A2-4165-BE34-71C90ADA90AE}" presName="node" presStyleLbl="node1" presStyleIdx="3" presStyleCnt="6" custScaleX="125873" custScaleY="125873" custRadScaleRad="104331" custRadScaleInc="-15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72DC69-DCC4-4B3D-BC05-A1B4E9579B14}" type="pres">
      <dgm:prSet presAssocID="{E1AC27C8-9637-4E37-B7B9-C0328B4FA557}" presName="parTrans" presStyleLbl="sibTrans2D1" presStyleIdx="4" presStyleCnt="6"/>
      <dgm:spPr/>
      <dgm:t>
        <a:bodyPr/>
        <a:lstStyle/>
        <a:p>
          <a:endParaRPr lang="zh-TW" altLang="en-US"/>
        </a:p>
      </dgm:t>
    </dgm:pt>
    <dgm:pt modelId="{2C9B94E6-32A3-474C-8E30-59502465743A}" type="pres">
      <dgm:prSet presAssocID="{E1AC27C8-9637-4E37-B7B9-C0328B4FA557}" presName="connectorText" presStyleLbl="sibTrans2D1" presStyleIdx="4" presStyleCnt="6"/>
      <dgm:spPr/>
      <dgm:t>
        <a:bodyPr/>
        <a:lstStyle/>
        <a:p>
          <a:endParaRPr lang="zh-TW" altLang="en-US"/>
        </a:p>
      </dgm:t>
    </dgm:pt>
    <dgm:pt modelId="{4DD8B3C2-B666-40D2-8A4D-01C8B950B9B0}" type="pres">
      <dgm:prSet presAssocID="{484D34D4-9241-4183-8B4C-C6D125206A06}" presName="node" presStyleLbl="node1" presStyleIdx="4" presStyleCnt="6" custScaleX="125873" custScaleY="125873" custRadScaleRad="125143" custRadScaleInc="38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C51EEC-C0FC-4C06-9284-823AC41C4B8E}" type="pres">
      <dgm:prSet presAssocID="{BC72E1E0-9FC2-49F5-B650-3C3D60F50D6F}" presName="parTrans" presStyleLbl="sibTrans2D1" presStyleIdx="5" presStyleCnt="6"/>
      <dgm:spPr/>
      <dgm:t>
        <a:bodyPr/>
        <a:lstStyle/>
        <a:p>
          <a:endParaRPr lang="zh-TW" altLang="en-US"/>
        </a:p>
      </dgm:t>
    </dgm:pt>
    <dgm:pt modelId="{F88712FC-0965-474F-B150-E73A5EB6CCF9}" type="pres">
      <dgm:prSet presAssocID="{BC72E1E0-9FC2-49F5-B650-3C3D60F50D6F}" presName="connectorText" presStyleLbl="sibTrans2D1" presStyleIdx="5" presStyleCnt="6"/>
      <dgm:spPr/>
      <dgm:t>
        <a:bodyPr/>
        <a:lstStyle/>
        <a:p>
          <a:endParaRPr lang="zh-TW" altLang="en-US"/>
        </a:p>
      </dgm:t>
    </dgm:pt>
    <dgm:pt modelId="{6A29D797-62A6-4E8A-B81A-8576AD2478A1}" type="pres">
      <dgm:prSet presAssocID="{7E87B20A-C189-47F8-BB2E-2CA917D2B9EF}" presName="node" presStyleLbl="node1" presStyleIdx="5" presStyleCnt="6" custScaleX="125873" custScaleY="125873" custRadScaleRad="132175" custRadScaleInc="-94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E41396F-880E-408C-901A-5A3048DA0BE9}" type="presOf" srcId="{0C5BB493-EC6D-41EC-B9EA-958CD52DCF2E}" destId="{DBE0FAC2-CD4A-47AA-8C2B-E9FA1A9656E9}" srcOrd="0" destOrd="0" presId="urn:microsoft.com/office/officeart/2005/8/layout/radial5"/>
    <dgm:cxn modelId="{8904E93C-4776-44AF-B127-653230F6516B}" type="presOf" srcId="{52A1A67F-7DD0-4EBD-B90B-C431DA1199ED}" destId="{C8F3EBFD-8D08-40F9-AE2F-D654C5BF2956}" srcOrd="0" destOrd="0" presId="urn:microsoft.com/office/officeart/2005/8/layout/radial5"/>
    <dgm:cxn modelId="{D8B278B1-5963-42B9-A572-A9363E058C87}" type="presOf" srcId="{BC72E1E0-9FC2-49F5-B650-3C3D60F50D6F}" destId="{A3C51EEC-C0FC-4C06-9284-823AC41C4B8E}" srcOrd="0" destOrd="0" presId="urn:microsoft.com/office/officeart/2005/8/layout/radial5"/>
    <dgm:cxn modelId="{56956DFE-95CB-4C80-AFF5-7E288ECE87B1}" srcId="{7CFF76BF-B5C8-4FAB-ADB1-6C4C7121F1F9}" destId="{9A361471-DE37-485B-AAFD-FAD41F08EAAE}" srcOrd="0" destOrd="0" parTransId="{2A73834C-9264-4AC1-8349-64D0E4231E80}" sibTransId="{CB9D6B62-42EF-4B21-AD35-09DFE42EBB3B}"/>
    <dgm:cxn modelId="{D8B48DC1-9FB9-4D0D-90E5-004FC2224A22}" type="presOf" srcId="{2A73834C-9264-4AC1-8349-64D0E4231E80}" destId="{33D6FF4E-A64B-4C6D-BC9A-0D8933C9E856}" srcOrd="0" destOrd="0" presId="urn:microsoft.com/office/officeart/2005/8/layout/radial5"/>
    <dgm:cxn modelId="{A6ABB843-9C04-4EC7-9B0C-20C82D55980A}" type="presOf" srcId="{E1AC27C8-9637-4E37-B7B9-C0328B4FA557}" destId="{2C9B94E6-32A3-474C-8E30-59502465743A}" srcOrd="1" destOrd="0" presId="urn:microsoft.com/office/officeart/2005/8/layout/radial5"/>
    <dgm:cxn modelId="{4BCCB840-F0B4-4E51-BB67-FD3717E82940}" type="presOf" srcId="{2A73834C-9264-4AC1-8349-64D0E4231E80}" destId="{E8D2AEEB-40BE-4C8B-800A-0773FCE72686}" srcOrd="1" destOrd="0" presId="urn:microsoft.com/office/officeart/2005/8/layout/radial5"/>
    <dgm:cxn modelId="{4052B34E-94DD-409C-A6F2-55CEFD4DD16E}" srcId="{7CFF76BF-B5C8-4FAB-ADB1-6C4C7121F1F9}" destId="{B9C5D95D-40EB-4ABA-9AD2-4DF00989126F}" srcOrd="1" destOrd="0" parTransId="{C2A74ED6-2A1B-4ECE-8E31-3E47F108298C}" sibTransId="{498BB695-3689-47AC-8CC6-D0CC238A4E13}"/>
    <dgm:cxn modelId="{25F4A156-762D-4293-89CB-875A1D178F6F}" type="presOf" srcId="{20DA8ACA-D0E9-4767-97DF-D122FD422C07}" destId="{9BAD1F6B-0512-4622-8293-D9A16303A983}" srcOrd="0" destOrd="0" presId="urn:microsoft.com/office/officeart/2005/8/layout/radial5"/>
    <dgm:cxn modelId="{DD55F2FF-5B90-48E6-A4CA-9A1A8FC771AA}" type="presOf" srcId="{9A361471-DE37-485B-AAFD-FAD41F08EAAE}" destId="{92D1DCCB-BA99-470B-8013-E344E64DB849}" srcOrd="0" destOrd="0" presId="urn:microsoft.com/office/officeart/2005/8/layout/radial5"/>
    <dgm:cxn modelId="{FDD25EC7-F754-4C51-8035-5F8D1F912167}" type="presOf" srcId="{52A1A67F-7DD0-4EBD-B90B-C431DA1199ED}" destId="{5699A033-FE68-4E12-A0A0-B7E6EE702909}" srcOrd="1" destOrd="0" presId="urn:microsoft.com/office/officeart/2005/8/layout/radial5"/>
    <dgm:cxn modelId="{D788AA03-F6AB-4E5A-AA03-2542E040C1BA}" type="presOf" srcId="{BC72E1E0-9FC2-49F5-B650-3C3D60F50D6F}" destId="{F88712FC-0965-474F-B150-E73A5EB6CCF9}" srcOrd="1" destOrd="0" presId="urn:microsoft.com/office/officeart/2005/8/layout/radial5"/>
    <dgm:cxn modelId="{30440B7A-8379-435C-8D9F-8727804E6008}" srcId="{7CFF76BF-B5C8-4FAB-ADB1-6C4C7121F1F9}" destId="{7E87B20A-C189-47F8-BB2E-2CA917D2B9EF}" srcOrd="5" destOrd="0" parTransId="{BC72E1E0-9FC2-49F5-B650-3C3D60F50D6F}" sibTransId="{5BAECB72-57A7-4048-B79C-073DED7128D3}"/>
    <dgm:cxn modelId="{78831AA4-A9C9-4304-95E1-7DC17E42E6A7}" srcId="{20DA8ACA-D0E9-4767-97DF-D122FD422C07}" destId="{7CFF76BF-B5C8-4FAB-ADB1-6C4C7121F1F9}" srcOrd="0" destOrd="0" parTransId="{A6586CCB-74F8-41C5-9749-E1758F4A1201}" sibTransId="{4CF5A4F7-BDC8-4430-9E3A-3FB8558A4CA4}"/>
    <dgm:cxn modelId="{A099C5DF-65D5-4702-9339-1B729B468C7E}" srcId="{7CFF76BF-B5C8-4FAB-ADB1-6C4C7121F1F9}" destId="{B939C754-E7A2-4165-BE34-71C90ADA90AE}" srcOrd="3" destOrd="0" parTransId="{0C5BB493-EC6D-41EC-B9EA-958CD52DCF2E}" sibTransId="{0940D4DD-3606-4371-8DC6-D47A2A274E53}"/>
    <dgm:cxn modelId="{BAD40EA3-C203-4E82-9FF4-2C268B922FD6}" type="presOf" srcId="{C2A74ED6-2A1B-4ECE-8E31-3E47F108298C}" destId="{91DC4AFB-B76D-41EF-8ECA-629D11CB44FD}" srcOrd="0" destOrd="0" presId="urn:microsoft.com/office/officeart/2005/8/layout/radial5"/>
    <dgm:cxn modelId="{01715C67-BAE6-4283-8909-9A57373FADC6}" type="presOf" srcId="{7E87B20A-C189-47F8-BB2E-2CA917D2B9EF}" destId="{6A29D797-62A6-4E8A-B81A-8576AD2478A1}" srcOrd="0" destOrd="0" presId="urn:microsoft.com/office/officeart/2005/8/layout/radial5"/>
    <dgm:cxn modelId="{857ACF71-E4BF-4FBB-A0B5-2BC664B927F1}" type="presOf" srcId="{B939C754-E7A2-4165-BE34-71C90ADA90AE}" destId="{93660D8B-3BB1-47FE-A700-8C5BF2DF2989}" srcOrd="0" destOrd="0" presId="urn:microsoft.com/office/officeart/2005/8/layout/radial5"/>
    <dgm:cxn modelId="{C9EFDFAD-4454-4B60-B50F-B422D51B1FAF}" type="presOf" srcId="{6BBB021D-A956-49BA-AD1C-5417E6060643}" destId="{3D1B65BE-BADF-45E4-BDAC-8D47817C4C92}" srcOrd="0" destOrd="0" presId="urn:microsoft.com/office/officeart/2005/8/layout/radial5"/>
    <dgm:cxn modelId="{9437F28E-F3B6-4C56-8524-B9B18567D475}" type="presOf" srcId="{0C5BB493-EC6D-41EC-B9EA-958CD52DCF2E}" destId="{8D74F302-3F31-4775-BE84-D946D926703E}" srcOrd="1" destOrd="0" presId="urn:microsoft.com/office/officeart/2005/8/layout/radial5"/>
    <dgm:cxn modelId="{02382FED-8B64-4E83-AC35-6E06240CD9B7}" srcId="{7CFF76BF-B5C8-4FAB-ADB1-6C4C7121F1F9}" destId="{484D34D4-9241-4183-8B4C-C6D125206A06}" srcOrd="4" destOrd="0" parTransId="{E1AC27C8-9637-4E37-B7B9-C0328B4FA557}" sibTransId="{CACC3C6A-90F8-4B91-ACBF-67E13825D2A9}"/>
    <dgm:cxn modelId="{60BB3B7E-F873-48CB-8683-870D40115AC4}" srcId="{7CFF76BF-B5C8-4FAB-ADB1-6C4C7121F1F9}" destId="{6BBB021D-A956-49BA-AD1C-5417E6060643}" srcOrd="2" destOrd="0" parTransId="{52A1A67F-7DD0-4EBD-B90B-C431DA1199ED}" sibTransId="{2305E4A9-F4ED-4E9A-8961-E284A35BEA7B}"/>
    <dgm:cxn modelId="{0A0798EF-E71C-4762-9AF1-68C6FEAB1CA9}" type="presOf" srcId="{E1AC27C8-9637-4E37-B7B9-C0328B4FA557}" destId="{3572DC69-DCC4-4B3D-BC05-A1B4E9579B14}" srcOrd="0" destOrd="0" presId="urn:microsoft.com/office/officeart/2005/8/layout/radial5"/>
    <dgm:cxn modelId="{72E5BC57-938E-4BBC-845C-F12CD2766142}" type="presOf" srcId="{B9C5D95D-40EB-4ABA-9AD2-4DF00989126F}" destId="{AC0FED64-A57A-4F8A-9038-260E7EB0234F}" srcOrd="0" destOrd="0" presId="urn:microsoft.com/office/officeart/2005/8/layout/radial5"/>
    <dgm:cxn modelId="{774E3D21-C6FA-48C8-A24A-900B6C7BA9EB}" type="presOf" srcId="{C2A74ED6-2A1B-4ECE-8E31-3E47F108298C}" destId="{528FC4BE-FDD0-4E93-A9AE-9430FC8F5898}" srcOrd="1" destOrd="0" presId="urn:microsoft.com/office/officeart/2005/8/layout/radial5"/>
    <dgm:cxn modelId="{B918B0E2-8F82-44CA-8821-DCE5BBA9A68A}" type="presOf" srcId="{484D34D4-9241-4183-8B4C-C6D125206A06}" destId="{4DD8B3C2-B666-40D2-8A4D-01C8B950B9B0}" srcOrd="0" destOrd="0" presId="urn:microsoft.com/office/officeart/2005/8/layout/radial5"/>
    <dgm:cxn modelId="{DAA2CA7A-30D2-4652-B402-36772825C217}" type="presOf" srcId="{7CFF76BF-B5C8-4FAB-ADB1-6C4C7121F1F9}" destId="{39A23691-E498-4DA7-8D97-EA641E93E0D6}" srcOrd="0" destOrd="0" presId="urn:microsoft.com/office/officeart/2005/8/layout/radial5"/>
    <dgm:cxn modelId="{AA884BDA-3581-4E46-BB1F-CC2B752EE3F3}" type="presParOf" srcId="{9BAD1F6B-0512-4622-8293-D9A16303A983}" destId="{39A23691-E498-4DA7-8D97-EA641E93E0D6}" srcOrd="0" destOrd="0" presId="urn:microsoft.com/office/officeart/2005/8/layout/radial5"/>
    <dgm:cxn modelId="{1D5ADFFF-4699-48FE-9C7A-1FD9311A35A3}" type="presParOf" srcId="{9BAD1F6B-0512-4622-8293-D9A16303A983}" destId="{33D6FF4E-A64B-4C6D-BC9A-0D8933C9E856}" srcOrd="1" destOrd="0" presId="urn:microsoft.com/office/officeart/2005/8/layout/radial5"/>
    <dgm:cxn modelId="{7BCA4127-E202-432C-8F21-8E0E7E0F0C26}" type="presParOf" srcId="{33D6FF4E-A64B-4C6D-BC9A-0D8933C9E856}" destId="{E8D2AEEB-40BE-4C8B-800A-0773FCE72686}" srcOrd="0" destOrd="0" presId="urn:microsoft.com/office/officeart/2005/8/layout/radial5"/>
    <dgm:cxn modelId="{7B788CF0-7959-47A8-94A2-96789285D4D6}" type="presParOf" srcId="{9BAD1F6B-0512-4622-8293-D9A16303A983}" destId="{92D1DCCB-BA99-470B-8013-E344E64DB849}" srcOrd="2" destOrd="0" presId="urn:microsoft.com/office/officeart/2005/8/layout/radial5"/>
    <dgm:cxn modelId="{7BF8D41A-5EA1-4478-B1DF-B1F30D9C34BD}" type="presParOf" srcId="{9BAD1F6B-0512-4622-8293-D9A16303A983}" destId="{91DC4AFB-B76D-41EF-8ECA-629D11CB44FD}" srcOrd="3" destOrd="0" presId="urn:microsoft.com/office/officeart/2005/8/layout/radial5"/>
    <dgm:cxn modelId="{786BE63B-9414-41C2-B566-AF63125032FF}" type="presParOf" srcId="{91DC4AFB-B76D-41EF-8ECA-629D11CB44FD}" destId="{528FC4BE-FDD0-4E93-A9AE-9430FC8F5898}" srcOrd="0" destOrd="0" presId="urn:microsoft.com/office/officeart/2005/8/layout/radial5"/>
    <dgm:cxn modelId="{55218B90-7AE9-459F-A126-AF27711A2C4A}" type="presParOf" srcId="{9BAD1F6B-0512-4622-8293-D9A16303A983}" destId="{AC0FED64-A57A-4F8A-9038-260E7EB0234F}" srcOrd="4" destOrd="0" presId="urn:microsoft.com/office/officeart/2005/8/layout/radial5"/>
    <dgm:cxn modelId="{1904C634-ABBA-46C2-B4CD-DC4D90E224C5}" type="presParOf" srcId="{9BAD1F6B-0512-4622-8293-D9A16303A983}" destId="{C8F3EBFD-8D08-40F9-AE2F-D654C5BF2956}" srcOrd="5" destOrd="0" presId="urn:microsoft.com/office/officeart/2005/8/layout/radial5"/>
    <dgm:cxn modelId="{7B589A94-5F8D-40D9-B2E2-0299E26BFC4B}" type="presParOf" srcId="{C8F3EBFD-8D08-40F9-AE2F-D654C5BF2956}" destId="{5699A033-FE68-4E12-A0A0-B7E6EE702909}" srcOrd="0" destOrd="0" presId="urn:microsoft.com/office/officeart/2005/8/layout/radial5"/>
    <dgm:cxn modelId="{1EA82B1A-52FF-4F93-859A-7DA649B2A3C5}" type="presParOf" srcId="{9BAD1F6B-0512-4622-8293-D9A16303A983}" destId="{3D1B65BE-BADF-45E4-BDAC-8D47817C4C92}" srcOrd="6" destOrd="0" presId="urn:microsoft.com/office/officeart/2005/8/layout/radial5"/>
    <dgm:cxn modelId="{81446F82-3DE8-4917-A4BB-9DEA4AAB8E51}" type="presParOf" srcId="{9BAD1F6B-0512-4622-8293-D9A16303A983}" destId="{DBE0FAC2-CD4A-47AA-8C2B-E9FA1A9656E9}" srcOrd="7" destOrd="0" presId="urn:microsoft.com/office/officeart/2005/8/layout/radial5"/>
    <dgm:cxn modelId="{B81899FD-7921-4506-AA95-A33ACD527143}" type="presParOf" srcId="{DBE0FAC2-CD4A-47AA-8C2B-E9FA1A9656E9}" destId="{8D74F302-3F31-4775-BE84-D946D926703E}" srcOrd="0" destOrd="0" presId="urn:microsoft.com/office/officeart/2005/8/layout/radial5"/>
    <dgm:cxn modelId="{FDFBC4B1-A3EB-417B-A481-14EFF474A8E3}" type="presParOf" srcId="{9BAD1F6B-0512-4622-8293-D9A16303A983}" destId="{93660D8B-3BB1-47FE-A700-8C5BF2DF2989}" srcOrd="8" destOrd="0" presId="urn:microsoft.com/office/officeart/2005/8/layout/radial5"/>
    <dgm:cxn modelId="{57FB652B-3EFC-4DAC-A9ED-120C21F6E149}" type="presParOf" srcId="{9BAD1F6B-0512-4622-8293-D9A16303A983}" destId="{3572DC69-DCC4-4B3D-BC05-A1B4E9579B14}" srcOrd="9" destOrd="0" presId="urn:microsoft.com/office/officeart/2005/8/layout/radial5"/>
    <dgm:cxn modelId="{F82128ED-802C-4E51-B472-13E2DDC68431}" type="presParOf" srcId="{3572DC69-DCC4-4B3D-BC05-A1B4E9579B14}" destId="{2C9B94E6-32A3-474C-8E30-59502465743A}" srcOrd="0" destOrd="0" presId="urn:microsoft.com/office/officeart/2005/8/layout/radial5"/>
    <dgm:cxn modelId="{1E36BE73-5B1E-4749-AF61-09716E1D7AE5}" type="presParOf" srcId="{9BAD1F6B-0512-4622-8293-D9A16303A983}" destId="{4DD8B3C2-B666-40D2-8A4D-01C8B950B9B0}" srcOrd="10" destOrd="0" presId="urn:microsoft.com/office/officeart/2005/8/layout/radial5"/>
    <dgm:cxn modelId="{BF4F3745-CC71-451E-9D7F-717B012ED6EB}" type="presParOf" srcId="{9BAD1F6B-0512-4622-8293-D9A16303A983}" destId="{A3C51EEC-C0FC-4C06-9284-823AC41C4B8E}" srcOrd="11" destOrd="0" presId="urn:microsoft.com/office/officeart/2005/8/layout/radial5"/>
    <dgm:cxn modelId="{5A93A98C-815A-4D1E-939B-4A9C8B05BCD3}" type="presParOf" srcId="{A3C51EEC-C0FC-4C06-9284-823AC41C4B8E}" destId="{F88712FC-0965-474F-B150-E73A5EB6CCF9}" srcOrd="0" destOrd="0" presId="urn:microsoft.com/office/officeart/2005/8/layout/radial5"/>
    <dgm:cxn modelId="{16DD6982-1117-4D82-B776-6568E3410098}" type="presParOf" srcId="{9BAD1F6B-0512-4622-8293-D9A16303A983}" destId="{6A29D797-62A6-4E8A-B81A-8576AD2478A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50062F-95AB-4C42-B67B-A2BBA2DA9242}" type="doc">
      <dgm:prSet loTypeId="urn:microsoft.com/office/officeart/2005/8/layout/bList2#2" loCatId="list" qsTypeId="urn:microsoft.com/office/officeart/2005/8/quickstyle/simple5" qsCatId="simple" csTypeId="urn:microsoft.com/office/officeart/2005/8/colors/colorful4" csCatId="colorful" phldr="1"/>
      <dgm:spPr/>
    </dgm:pt>
    <dgm:pt modelId="{BFCFBDFF-BA01-4828-B513-8811D0FA1FEC}">
      <dgm:prSet phldrT="[文字]"/>
      <dgm:spPr/>
      <dgm:t>
        <a:bodyPr/>
        <a:lstStyle/>
        <a:p>
          <a:r>
            <a:rPr lang="en-US" altLang="zh-TW" dirty="0" smtClean="0"/>
            <a:t>tomato</a:t>
          </a:r>
          <a:endParaRPr lang="zh-TW" altLang="en-US" dirty="0"/>
        </a:p>
      </dgm:t>
    </dgm:pt>
    <dgm:pt modelId="{18361514-DE66-4EF9-92C7-7B00B07738C0}" type="parTrans" cxnId="{C9AF91A2-2DB3-4736-9957-ACA7A38A4016}">
      <dgm:prSet/>
      <dgm:spPr/>
      <dgm:t>
        <a:bodyPr/>
        <a:lstStyle/>
        <a:p>
          <a:endParaRPr lang="zh-TW" altLang="en-US"/>
        </a:p>
      </dgm:t>
    </dgm:pt>
    <dgm:pt modelId="{92974E68-D8A6-4AB8-BDC9-19AB1E1B3494}" type="sibTrans" cxnId="{C9AF91A2-2DB3-4736-9957-ACA7A38A4016}">
      <dgm:prSet/>
      <dgm:spPr/>
      <dgm:t>
        <a:bodyPr/>
        <a:lstStyle/>
        <a:p>
          <a:endParaRPr lang="zh-TW" altLang="en-US"/>
        </a:p>
      </dgm:t>
    </dgm:pt>
    <dgm:pt modelId="{2D827A48-C2C6-4C35-A944-2653057A9E2D}">
      <dgm:prSet phldrT="[文字]"/>
      <dgm:spPr/>
      <dgm:t>
        <a:bodyPr/>
        <a:lstStyle/>
        <a:p>
          <a:r>
            <a:rPr lang="en-US" altLang="zh-TW" dirty="0" smtClean="0"/>
            <a:t>sweet pepper</a:t>
          </a:r>
          <a:endParaRPr lang="zh-TW" altLang="en-US" dirty="0"/>
        </a:p>
      </dgm:t>
    </dgm:pt>
    <dgm:pt modelId="{308C79D4-D4F7-471D-B651-A9A5C9AA6D20}" type="parTrans" cxnId="{50674FD8-1399-4767-A6E5-33609BF4E7FC}">
      <dgm:prSet/>
      <dgm:spPr/>
      <dgm:t>
        <a:bodyPr/>
        <a:lstStyle/>
        <a:p>
          <a:endParaRPr lang="zh-TW" altLang="en-US"/>
        </a:p>
      </dgm:t>
    </dgm:pt>
    <dgm:pt modelId="{18D45D72-13F3-4AFE-A986-CD64017AB602}" type="sibTrans" cxnId="{50674FD8-1399-4767-A6E5-33609BF4E7FC}">
      <dgm:prSet/>
      <dgm:spPr/>
      <dgm:t>
        <a:bodyPr/>
        <a:lstStyle/>
        <a:p>
          <a:endParaRPr lang="zh-TW" altLang="en-US"/>
        </a:p>
      </dgm:t>
    </dgm:pt>
    <dgm:pt modelId="{DFE98CE5-EB37-45F1-BD8E-CBB85AE42696}">
      <dgm:prSet phldrT="[文字]"/>
      <dgm:spPr/>
      <dgm:t>
        <a:bodyPr/>
        <a:lstStyle/>
        <a:p>
          <a:r>
            <a:rPr lang="en-US" altLang="zh-TW" dirty="0" err="1" smtClean="0"/>
            <a:t>Eustoma</a:t>
          </a:r>
          <a:endParaRPr lang="en-US" altLang="zh-TW" dirty="0" smtClean="0"/>
        </a:p>
      </dgm:t>
    </dgm:pt>
    <dgm:pt modelId="{CE98FBD1-0167-440D-9EFE-086FCC0DFBD5}" type="parTrans" cxnId="{F6A868D4-F27E-46E5-A615-0DA7D3F097B2}">
      <dgm:prSet/>
      <dgm:spPr/>
      <dgm:t>
        <a:bodyPr/>
        <a:lstStyle/>
        <a:p>
          <a:endParaRPr lang="zh-TW" altLang="en-US"/>
        </a:p>
      </dgm:t>
    </dgm:pt>
    <dgm:pt modelId="{A32E25AF-F970-4251-AF69-C148E8A80EB0}" type="sibTrans" cxnId="{F6A868D4-F27E-46E5-A615-0DA7D3F097B2}">
      <dgm:prSet/>
      <dgm:spPr/>
      <dgm:t>
        <a:bodyPr/>
        <a:lstStyle/>
        <a:p>
          <a:endParaRPr lang="zh-TW" altLang="en-US"/>
        </a:p>
      </dgm:t>
    </dgm:pt>
    <dgm:pt modelId="{5A5FE921-C4A2-42AD-85A2-AFEA912948CF}" type="pres">
      <dgm:prSet presAssocID="{F750062F-95AB-4C42-B67B-A2BBA2DA9242}" presName="diagram" presStyleCnt="0">
        <dgm:presLayoutVars>
          <dgm:dir/>
          <dgm:animLvl val="lvl"/>
          <dgm:resizeHandles val="exact"/>
        </dgm:presLayoutVars>
      </dgm:prSet>
      <dgm:spPr/>
    </dgm:pt>
    <dgm:pt modelId="{8C3A5464-39D9-44BB-8008-DF7EF5431C47}" type="pres">
      <dgm:prSet presAssocID="{BFCFBDFF-BA01-4828-B513-8811D0FA1FEC}" presName="compNode" presStyleCnt="0"/>
      <dgm:spPr/>
    </dgm:pt>
    <dgm:pt modelId="{56DAE444-A727-4ADF-A753-A56A099A9F8E}" type="pres">
      <dgm:prSet presAssocID="{BFCFBDFF-BA01-4828-B513-8811D0FA1FEC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D182F6F-5339-4968-906E-9845E1C0244B}" type="pres">
      <dgm:prSet presAssocID="{BFCFBDFF-BA01-4828-B513-8811D0FA1FE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4DF6FE-F064-4B9B-A0AE-1138D2948A37}" type="pres">
      <dgm:prSet presAssocID="{BFCFBDFF-BA01-4828-B513-8811D0FA1FEC}" presName="parentRect" presStyleLbl="alignNode1" presStyleIdx="0" presStyleCnt="3"/>
      <dgm:spPr/>
      <dgm:t>
        <a:bodyPr/>
        <a:lstStyle/>
        <a:p>
          <a:endParaRPr lang="zh-TW" altLang="en-US"/>
        </a:p>
      </dgm:t>
    </dgm:pt>
    <dgm:pt modelId="{72D5D2D9-611E-4ECF-BC64-B5BE3D66D7BF}" type="pres">
      <dgm:prSet presAssocID="{BFCFBDFF-BA01-4828-B513-8811D0FA1FEC}" presName="adorn" presStyleLbl="fgAccFollowNode1" presStyleIdx="0" presStyleCnt="3"/>
      <dgm:spPr/>
    </dgm:pt>
    <dgm:pt modelId="{E8621730-2366-4B4E-9265-C87A124DD569}" type="pres">
      <dgm:prSet presAssocID="{92974E68-D8A6-4AB8-BDC9-19AB1E1B3494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7066A21-B5A3-417E-A5F4-17EB33AC83F4}" type="pres">
      <dgm:prSet presAssocID="{2D827A48-C2C6-4C35-A944-2653057A9E2D}" presName="compNode" presStyleCnt="0"/>
      <dgm:spPr/>
    </dgm:pt>
    <dgm:pt modelId="{4CE03566-742A-4FC9-8D31-F7D73F87BE54}" type="pres">
      <dgm:prSet presAssocID="{2D827A48-C2C6-4C35-A944-2653057A9E2D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63AD2EF-7681-4F4B-B6F9-BF06249F937C}" type="pres">
      <dgm:prSet presAssocID="{2D827A48-C2C6-4C35-A944-2653057A9E2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8EA88D-FEED-4EDC-9CD2-70EE87EA0AD3}" type="pres">
      <dgm:prSet presAssocID="{2D827A48-C2C6-4C35-A944-2653057A9E2D}" presName="parentRect" presStyleLbl="alignNode1" presStyleIdx="1" presStyleCnt="3"/>
      <dgm:spPr/>
      <dgm:t>
        <a:bodyPr/>
        <a:lstStyle/>
        <a:p>
          <a:endParaRPr lang="zh-TW" altLang="en-US"/>
        </a:p>
      </dgm:t>
    </dgm:pt>
    <dgm:pt modelId="{3E097B5A-93C5-4E05-8828-F51F1E73281F}" type="pres">
      <dgm:prSet presAssocID="{2D827A48-C2C6-4C35-A944-2653057A9E2D}" presName="adorn" presStyleLbl="fgAccFollowNode1" presStyleIdx="1" presStyleCnt="3"/>
      <dgm:spPr/>
    </dgm:pt>
    <dgm:pt modelId="{B147A861-11B9-44E3-BCBA-27F05CF5472A}" type="pres">
      <dgm:prSet presAssocID="{18D45D72-13F3-4AFE-A986-CD64017AB602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E50715B-E8EF-42E2-90C9-E427E6A6D2F9}" type="pres">
      <dgm:prSet presAssocID="{DFE98CE5-EB37-45F1-BD8E-CBB85AE42696}" presName="compNode" presStyleCnt="0"/>
      <dgm:spPr/>
    </dgm:pt>
    <dgm:pt modelId="{F6C44794-C87D-467E-8065-7A18A41663CB}" type="pres">
      <dgm:prSet presAssocID="{DFE98CE5-EB37-45F1-BD8E-CBB85AE42696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3566954-69D5-42DE-82C4-511665C71618}" type="pres">
      <dgm:prSet presAssocID="{DFE98CE5-EB37-45F1-BD8E-CBB85AE4269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C21C47-7BCF-4711-A002-8EFD8580DD29}" type="pres">
      <dgm:prSet presAssocID="{DFE98CE5-EB37-45F1-BD8E-CBB85AE42696}" presName="parentRect" presStyleLbl="alignNode1" presStyleIdx="2" presStyleCnt="3"/>
      <dgm:spPr/>
      <dgm:t>
        <a:bodyPr/>
        <a:lstStyle/>
        <a:p>
          <a:endParaRPr lang="zh-TW" altLang="en-US"/>
        </a:p>
      </dgm:t>
    </dgm:pt>
    <dgm:pt modelId="{68A83C9C-3E53-4AB9-ACC0-0FD3312F87D1}" type="pres">
      <dgm:prSet presAssocID="{DFE98CE5-EB37-45F1-BD8E-CBB85AE42696}" presName="adorn" presStyleLbl="fgAccFollowNode1" presStyleIdx="2" presStyleCnt="3"/>
      <dgm:spPr/>
    </dgm:pt>
  </dgm:ptLst>
  <dgm:cxnLst>
    <dgm:cxn modelId="{50674FD8-1399-4767-A6E5-33609BF4E7FC}" srcId="{F750062F-95AB-4C42-B67B-A2BBA2DA9242}" destId="{2D827A48-C2C6-4C35-A944-2653057A9E2D}" srcOrd="1" destOrd="0" parTransId="{308C79D4-D4F7-471D-B651-A9A5C9AA6D20}" sibTransId="{18D45D72-13F3-4AFE-A986-CD64017AB602}"/>
    <dgm:cxn modelId="{0A850981-B301-4138-A68D-8318AB62CF83}" type="presOf" srcId="{DFE98CE5-EB37-45F1-BD8E-CBB85AE42696}" destId="{FFC21C47-7BCF-4711-A002-8EFD8580DD29}" srcOrd="1" destOrd="0" presId="urn:microsoft.com/office/officeart/2005/8/layout/bList2#2"/>
    <dgm:cxn modelId="{7B1433F5-B280-43DE-9D70-050F93ABDBA8}" type="presOf" srcId="{2D827A48-C2C6-4C35-A944-2653057A9E2D}" destId="{CD8EA88D-FEED-4EDC-9CD2-70EE87EA0AD3}" srcOrd="1" destOrd="0" presId="urn:microsoft.com/office/officeart/2005/8/layout/bList2#2"/>
    <dgm:cxn modelId="{1177EB99-010A-4D3A-A5B7-729EA76BFCD7}" type="presOf" srcId="{18D45D72-13F3-4AFE-A986-CD64017AB602}" destId="{B147A861-11B9-44E3-BCBA-27F05CF5472A}" srcOrd="0" destOrd="0" presId="urn:microsoft.com/office/officeart/2005/8/layout/bList2#2"/>
    <dgm:cxn modelId="{63B8C42B-3A57-43FB-B58D-7DC94CE23F46}" type="presOf" srcId="{DFE98CE5-EB37-45F1-BD8E-CBB85AE42696}" destId="{D3566954-69D5-42DE-82C4-511665C71618}" srcOrd="0" destOrd="0" presId="urn:microsoft.com/office/officeart/2005/8/layout/bList2#2"/>
    <dgm:cxn modelId="{EE79BD95-0D49-4DBF-8B73-3DE310E95301}" type="presOf" srcId="{BFCFBDFF-BA01-4828-B513-8811D0FA1FEC}" destId="{834DF6FE-F064-4B9B-A0AE-1138D2948A37}" srcOrd="1" destOrd="0" presId="urn:microsoft.com/office/officeart/2005/8/layout/bList2#2"/>
    <dgm:cxn modelId="{81A80812-4768-4B83-A29A-523C4471BEA7}" type="presOf" srcId="{2D827A48-C2C6-4C35-A944-2653057A9E2D}" destId="{D63AD2EF-7681-4F4B-B6F9-BF06249F937C}" srcOrd="0" destOrd="0" presId="urn:microsoft.com/office/officeart/2005/8/layout/bList2#2"/>
    <dgm:cxn modelId="{AD19CF60-5866-4ED5-B1CC-E87DCE1445E0}" type="presOf" srcId="{F750062F-95AB-4C42-B67B-A2BBA2DA9242}" destId="{5A5FE921-C4A2-42AD-85A2-AFEA912948CF}" srcOrd="0" destOrd="0" presId="urn:microsoft.com/office/officeart/2005/8/layout/bList2#2"/>
    <dgm:cxn modelId="{6BCB0EC3-B274-4C3B-8CD6-7C0B603199FC}" type="presOf" srcId="{92974E68-D8A6-4AB8-BDC9-19AB1E1B3494}" destId="{E8621730-2366-4B4E-9265-C87A124DD569}" srcOrd="0" destOrd="0" presId="urn:microsoft.com/office/officeart/2005/8/layout/bList2#2"/>
    <dgm:cxn modelId="{C9AF91A2-2DB3-4736-9957-ACA7A38A4016}" srcId="{F750062F-95AB-4C42-B67B-A2BBA2DA9242}" destId="{BFCFBDFF-BA01-4828-B513-8811D0FA1FEC}" srcOrd="0" destOrd="0" parTransId="{18361514-DE66-4EF9-92C7-7B00B07738C0}" sibTransId="{92974E68-D8A6-4AB8-BDC9-19AB1E1B3494}"/>
    <dgm:cxn modelId="{A0563A12-9B2D-4487-BA22-E816741DDFD2}" type="presOf" srcId="{BFCFBDFF-BA01-4828-B513-8811D0FA1FEC}" destId="{4D182F6F-5339-4968-906E-9845E1C0244B}" srcOrd="0" destOrd="0" presId="urn:microsoft.com/office/officeart/2005/8/layout/bList2#2"/>
    <dgm:cxn modelId="{F6A868D4-F27E-46E5-A615-0DA7D3F097B2}" srcId="{F750062F-95AB-4C42-B67B-A2BBA2DA9242}" destId="{DFE98CE5-EB37-45F1-BD8E-CBB85AE42696}" srcOrd="2" destOrd="0" parTransId="{CE98FBD1-0167-440D-9EFE-086FCC0DFBD5}" sibTransId="{A32E25AF-F970-4251-AF69-C148E8A80EB0}"/>
    <dgm:cxn modelId="{B1BEE591-9828-4EAF-A1D5-79DB463E1DC2}" type="presParOf" srcId="{5A5FE921-C4A2-42AD-85A2-AFEA912948CF}" destId="{8C3A5464-39D9-44BB-8008-DF7EF5431C47}" srcOrd="0" destOrd="0" presId="urn:microsoft.com/office/officeart/2005/8/layout/bList2#2"/>
    <dgm:cxn modelId="{AA90DBE2-640D-4C8A-A3C7-CC93AD38BFFF}" type="presParOf" srcId="{8C3A5464-39D9-44BB-8008-DF7EF5431C47}" destId="{56DAE444-A727-4ADF-A753-A56A099A9F8E}" srcOrd="0" destOrd="0" presId="urn:microsoft.com/office/officeart/2005/8/layout/bList2#2"/>
    <dgm:cxn modelId="{5870F584-67C8-4077-9DAD-C8C374247A71}" type="presParOf" srcId="{8C3A5464-39D9-44BB-8008-DF7EF5431C47}" destId="{4D182F6F-5339-4968-906E-9845E1C0244B}" srcOrd="1" destOrd="0" presId="urn:microsoft.com/office/officeart/2005/8/layout/bList2#2"/>
    <dgm:cxn modelId="{6931C8EE-ACE1-409E-BA91-F7892B57145A}" type="presParOf" srcId="{8C3A5464-39D9-44BB-8008-DF7EF5431C47}" destId="{834DF6FE-F064-4B9B-A0AE-1138D2948A37}" srcOrd="2" destOrd="0" presId="urn:microsoft.com/office/officeart/2005/8/layout/bList2#2"/>
    <dgm:cxn modelId="{75FC4816-B2E7-4929-B9CE-A3A7B61B75C2}" type="presParOf" srcId="{8C3A5464-39D9-44BB-8008-DF7EF5431C47}" destId="{72D5D2D9-611E-4ECF-BC64-B5BE3D66D7BF}" srcOrd="3" destOrd="0" presId="urn:microsoft.com/office/officeart/2005/8/layout/bList2#2"/>
    <dgm:cxn modelId="{C3309963-2217-491B-8B2B-C17F02A5D201}" type="presParOf" srcId="{5A5FE921-C4A2-42AD-85A2-AFEA912948CF}" destId="{E8621730-2366-4B4E-9265-C87A124DD569}" srcOrd="1" destOrd="0" presId="urn:microsoft.com/office/officeart/2005/8/layout/bList2#2"/>
    <dgm:cxn modelId="{05071C58-3FCB-472D-8324-1365F3EE6CD4}" type="presParOf" srcId="{5A5FE921-C4A2-42AD-85A2-AFEA912948CF}" destId="{E7066A21-B5A3-417E-A5F4-17EB33AC83F4}" srcOrd="2" destOrd="0" presId="urn:microsoft.com/office/officeart/2005/8/layout/bList2#2"/>
    <dgm:cxn modelId="{5FDBF4A4-FF95-43DA-BA0E-917E94F046E1}" type="presParOf" srcId="{E7066A21-B5A3-417E-A5F4-17EB33AC83F4}" destId="{4CE03566-742A-4FC9-8D31-F7D73F87BE54}" srcOrd="0" destOrd="0" presId="urn:microsoft.com/office/officeart/2005/8/layout/bList2#2"/>
    <dgm:cxn modelId="{569A57BB-17EA-4AC5-94E5-32723BD3A700}" type="presParOf" srcId="{E7066A21-B5A3-417E-A5F4-17EB33AC83F4}" destId="{D63AD2EF-7681-4F4B-B6F9-BF06249F937C}" srcOrd="1" destOrd="0" presId="urn:microsoft.com/office/officeart/2005/8/layout/bList2#2"/>
    <dgm:cxn modelId="{94245FA0-3F6A-4060-8139-486C73E84B2A}" type="presParOf" srcId="{E7066A21-B5A3-417E-A5F4-17EB33AC83F4}" destId="{CD8EA88D-FEED-4EDC-9CD2-70EE87EA0AD3}" srcOrd="2" destOrd="0" presId="urn:microsoft.com/office/officeart/2005/8/layout/bList2#2"/>
    <dgm:cxn modelId="{2639E650-925B-4C45-BF3B-0E15D1CD00FA}" type="presParOf" srcId="{E7066A21-B5A3-417E-A5F4-17EB33AC83F4}" destId="{3E097B5A-93C5-4E05-8828-F51F1E73281F}" srcOrd="3" destOrd="0" presId="urn:microsoft.com/office/officeart/2005/8/layout/bList2#2"/>
    <dgm:cxn modelId="{A0E89A1D-9470-4574-9FE6-9C2AE05196E1}" type="presParOf" srcId="{5A5FE921-C4A2-42AD-85A2-AFEA912948CF}" destId="{B147A861-11B9-44E3-BCBA-27F05CF5472A}" srcOrd="3" destOrd="0" presId="urn:microsoft.com/office/officeart/2005/8/layout/bList2#2"/>
    <dgm:cxn modelId="{721A595F-16E8-460F-B910-E7AD1AB42719}" type="presParOf" srcId="{5A5FE921-C4A2-42AD-85A2-AFEA912948CF}" destId="{0E50715B-E8EF-42E2-90C9-E427E6A6D2F9}" srcOrd="4" destOrd="0" presId="urn:microsoft.com/office/officeart/2005/8/layout/bList2#2"/>
    <dgm:cxn modelId="{05F2DAAF-E49E-4339-B790-D2631CC00E1B}" type="presParOf" srcId="{0E50715B-E8EF-42E2-90C9-E427E6A6D2F9}" destId="{F6C44794-C87D-467E-8065-7A18A41663CB}" srcOrd="0" destOrd="0" presId="urn:microsoft.com/office/officeart/2005/8/layout/bList2#2"/>
    <dgm:cxn modelId="{DCAF90B0-F9E6-41C7-AFF2-03C459B0ABEC}" type="presParOf" srcId="{0E50715B-E8EF-42E2-90C9-E427E6A6D2F9}" destId="{D3566954-69D5-42DE-82C4-511665C71618}" srcOrd="1" destOrd="0" presId="urn:microsoft.com/office/officeart/2005/8/layout/bList2#2"/>
    <dgm:cxn modelId="{68EC2123-37E8-43C5-A0DE-436FD8509819}" type="presParOf" srcId="{0E50715B-E8EF-42E2-90C9-E427E6A6D2F9}" destId="{FFC21C47-7BCF-4711-A002-8EFD8580DD29}" srcOrd="2" destOrd="0" presId="urn:microsoft.com/office/officeart/2005/8/layout/bList2#2"/>
    <dgm:cxn modelId="{C935A05D-E884-4456-A8B4-754912116F43}" type="presParOf" srcId="{0E50715B-E8EF-42E2-90C9-E427E6A6D2F9}" destId="{68A83C9C-3E53-4AB9-ACC0-0FD3312F87D1}" srcOrd="3" destOrd="0" presId="urn:microsoft.com/office/officeart/2005/8/layout/b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E406B8-F019-4F9C-8216-907707833170}" type="doc">
      <dgm:prSet loTypeId="urn:microsoft.com/office/officeart/2005/8/layout/bList2#3" loCatId="list" qsTypeId="urn:microsoft.com/office/officeart/2005/8/quickstyle/simple1" qsCatId="simple" csTypeId="urn:microsoft.com/office/officeart/2005/8/colors/colorful4" csCatId="colorful" phldr="1"/>
      <dgm:spPr/>
    </dgm:pt>
    <dgm:pt modelId="{5761CE52-725E-448C-8857-235FA32FF706}">
      <dgm:prSet phldrT="[文字]"/>
      <dgm:spPr/>
      <dgm:t>
        <a:bodyPr/>
        <a:lstStyle/>
        <a:p>
          <a:r>
            <a:rPr lang="en-US" altLang="zh-TW" dirty="0" err="1" smtClean="0"/>
            <a:t>Jiaozhi</a:t>
          </a:r>
          <a:r>
            <a:rPr lang="en-US" altLang="zh-TW" dirty="0" smtClean="0"/>
            <a:t> pottery</a:t>
          </a:r>
          <a:endParaRPr lang="zh-TW" altLang="en-US" dirty="0"/>
        </a:p>
      </dgm:t>
    </dgm:pt>
    <dgm:pt modelId="{FD0A2D69-021D-4EA4-A5C3-4B5CD1D47536}" type="parTrans" cxnId="{983FBE71-AA31-4741-B061-A4AB0534E96D}">
      <dgm:prSet/>
      <dgm:spPr/>
      <dgm:t>
        <a:bodyPr/>
        <a:lstStyle/>
        <a:p>
          <a:endParaRPr lang="zh-TW" altLang="en-US"/>
        </a:p>
      </dgm:t>
    </dgm:pt>
    <dgm:pt modelId="{2D21AAA9-3FAB-4422-857C-C6A3B9F638B3}" type="sibTrans" cxnId="{983FBE71-AA31-4741-B061-A4AB0534E96D}">
      <dgm:prSet/>
      <dgm:spPr/>
      <dgm:t>
        <a:bodyPr/>
        <a:lstStyle/>
        <a:p>
          <a:endParaRPr lang="zh-TW" altLang="en-US"/>
        </a:p>
      </dgm:t>
    </dgm:pt>
    <dgm:pt modelId="{F485CCA3-EF80-491F-A1AF-BB72E914C021}">
      <dgm:prSet phldrT="[文字]"/>
      <dgm:spPr/>
      <dgm:t>
        <a:bodyPr/>
        <a:lstStyle/>
        <a:p>
          <a:r>
            <a:rPr lang="en-US" altLang="zh-TW" dirty="0" err="1" smtClean="0"/>
            <a:t>HsinKang</a:t>
          </a:r>
          <a:r>
            <a:rPr lang="en-US" altLang="zh-TW" dirty="0" smtClean="0"/>
            <a:t> candy</a:t>
          </a:r>
          <a:endParaRPr lang="zh-TW" altLang="en-US" dirty="0"/>
        </a:p>
      </dgm:t>
    </dgm:pt>
    <dgm:pt modelId="{67514D05-736A-408F-8F59-523D0271CF45}" type="parTrans" cxnId="{C260D8BA-F927-44B6-A3F1-82A6EFD5382C}">
      <dgm:prSet/>
      <dgm:spPr/>
      <dgm:t>
        <a:bodyPr/>
        <a:lstStyle/>
        <a:p>
          <a:endParaRPr lang="zh-TW" altLang="en-US"/>
        </a:p>
      </dgm:t>
    </dgm:pt>
    <dgm:pt modelId="{6B5D7488-6C0F-480B-9AC0-C8D0212CC632}" type="sibTrans" cxnId="{C260D8BA-F927-44B6-A3F1-82A6EFD5382C}">
      <dgm:prSet/>
      <dgm:spPr/>
      <dgm:t>
        <a:bodyPr/>
        <a:lstStyle/>
        <a:p>
          <a:endParaRPr lang="zh-TW" altLang="en-US"/>
        </a:p>
      </dgm:t>
    </dgm:pt>
    <dgm:pt modelId="{A85EA60F-2B8C-41BE-B609-BD948ACAC0A1}" type="pres">
      <dgm:prSet presAssocID="{B8E406B8-F019-4F9C-8216-907707833170}" presName="diagram" presStyleCnt="0">
        <dgm:presLayoutVars>
          <dgm:dir/>
          <dgm:animLvl val="lvl"/>
          <dgm:resizeHandles val="exact"/>
        </dgm:presLayoutVars>
      </dgm:prSet>
      <dgm:spPr/>
    </dgm:pt>
    <dgm:pt modelId="{B68AD6BF-8307-4AD3-A8DD-F02A58570738}" type="pres">
      <dgm:prSet presAssocID="{5761CE52-725E-448C-8857-235FA32FF706}" presName="compNode" presStyleCnt="0"/>
      <dgm:spPr/>
    </dgm:pt>
    <dgm:pt modelId="{22D41A01-9C6E-48F5-B87F-34EBE0BA48AC}" type="pres">
      <dgm:prSet presAssocID="{5761CE52-725E-448C-8857-235FA32FF706}" presName="childRect" presStyleLbl="bgAcc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A9458F8-DA8E-436B-BA0D-89046C1DF57B}" type="pres">
      <dgm:prSet presAssocID="{5761CE52-725E-448C-8857-235FA32FF70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DAE461-164F-4EBE-81D1-A573F0992933}" type="pres">
      <dgm:prSet presAssocID="{5761CE52-725E-448C-8857-235FA32FF706}" presName="parentRect" presStyleLbl="alignNode1" presStyleIdx="0" presStyleCnt="2"/>
      <dgm:spPr/>
      <dgm:t>
        <a:bodyPr/>
        <a:lstStyle/>
        <a:p>
          <a:endParaRPr lang="zh-TW" altLang="en-US"/>
        </a:p>
      </dgm:t>
    </dgm:pt>
    <dgm:pt modelId="{31F26A86-3576-43EF-9E9F-7C837D09B911}" type="pres">
      <dgm:prSet presAssocID="{5761CE52-725E-448C-8857-235FA32FF706}" presName="adorn" presStyleLbl="fgAccFollowNode1" presStyleIdx="0" presStyleCnt="2"/>
      <dgm:spPr/>
    </dgm:pt>
    <dgm:pt modelId="{1DD15CC9-AA06-4A42-BC2B-D5A6B99C8ACC}" type="pres">
      <dgm:prSet presAssocID="{2D21AAA9-3FAB-4422-857C-C6A3B9F638B3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88FA2F3F-77E3-44BF-A3DB-328AAB54784E}" type="pres">
      <dgm:prSet presAssocID="{F485CCA3-EF80-491F-A1AF-BB72E914C021}" presName="compNode" presStyleCnt="0"/>
      <dgm:spPr/>
    </dgm:pt>
    <dgm:pt modelId="{0E08C1D7-F112-4716-AA0E-E531068742D4}" type="pres">
      <dgm:prSet presAssocID="{F485CCA3-EF80-491F-A1AF-BB72E914C021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60F86E6-9DD3-4471-A59E-6ECE7486956E}" type="pres">
      <dgm:prSet presAssocID="{F485CCA3-EF80-491F-A1AF-BB72E914C02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E85EF3-3816-41CB-8232-922FD4DAA525}" type="pres">
      <dgm:prSet presAssocID="{F485CCA3-EF80-491F-A1AF-BB72E914C021}" presName="parentRect" presStyleLbl="alignNode1" presStyleIdx="1" presStyleCnt="2"/>
      <dgm:spPr/>
      <dgm:t>
        <a:bodyPr/>
        <a:lstStyle/>
        <a:p>
          <a:endParaRPr lang="zh-TW" altLang="en-US"/>
        </a:p>
      </dgm:t>
    </dgm:pt>
    <dgm:pt modelId="{BFEC8E5E-AE8B-4EBA-A172-114AFD530DB6}" type="pres">
      <dgm:prSet presAssocID="{F485CCA3-EF80-491F-A1AF-BB72E914C021}" presName="adorn" presStyleLbl="fgAccFollowNode1" presStyleIdx="1" presStyleCnt="2"/>
      <dgm:spPr/>
    </dgm:pt>
  </dgm:ptLst>
  <dgm:cxnLst>
    <dgm:cxn modelId="{AD49CA6D-0C8B-4409-8185-86130A58B652}" type="presOf" srcId="{B8E406B8-F019-4F9C-8216-907707833170}" destId="{A85EA60F-2B8C-41BE-B609-BD948ACAC0A1}" srcOrd="0" destOrd="0" presId="urn:microsoft.com/office/officeart/2005/8/layout/bList2#3"/>
    <dgm:cxn modelId="{36882935-9738-464F-A129-8EE3E3E74FD3}" type="presOf" srcId="{F485CCA3-EF80-491F-A1AF-BB72E914C021}" destId="{76E85EF3-3816-41CB-8232-922FD4DAA525}" srcOrd="1" destOrd="0" presId="urn:microsoft.com/office/officeart/2005/8/layout/bList2#3"/>
    <dgm:cxn modelId="{983FBE71-AA31-4741-B061-A4AB0534E96D}" srcId="{B8E406B8-F019-4F9C-8216-907707833170}" destId="{5761CE52-725E-448C-8857-235FA32FF706}" srcOrd="0" destOrd="0" parTransId="{FD0A2D69-021D-4EA4-A5C3-4B5CD1D47536}" sibTransId="{2D21AAA9-3FAB-4422-857C-C6A3B9F638B3}"/>
    <dgm:cxn modelId="{C260D8BA-F927-44B6-A3F1-82A6EFD5382C}" srcId="{B8E406B8-F019-4F9C-8216-907707833170}" destId="{F485CCA3-EF80-491F-A1AF-BB72E914C021}" srcOrd="1" destOrd="0" parTransId="{67514D05-736A-408F-8F59-523D0271CF45}" sibTransId="{6B5D7488-6C0F-480B-9AC0-C8D0212CC632}"/>
    <dgm:cxn modelId="{D55F9344-566E-4750-AE8B-7F68CEE087DA}" type="presOf" srcId="{5761CE52-725E-448C-8857-235FA32FF706}" destId="{7DDAE461-164F-4EBE-81D1-A573F0992933}" srcOrd="1" destOrd="0" presId="urn:microsoft.com/office/officeart/2005/8/layout/bList2#3"/>
    <dgm:cxn modelId="{5EE7C517-9C88-4485-AE84-14235FEEBC4E}" type="presOf" srcId="{F485CCA3-EF80-491F-A1AF-BB72E914C021}" destId="{060F86E6-9DD3-4471-A59E-6ECE7486956E}" srcOrd="0" destOrd="0" presId="urn:microsoft.com/office/officeart/2005/8/layout/bList2#3"/>
    <dgm:cxn modelId="{3556237B-F3AF-4565-AE09-38F60D54DAAB}" type="presOf" srcId="{5761CE52-725E-448C-8857-235FA32FF706}" destId="{6A9458F8-DA8E-436B-BA0D-89046C1DF57B}" srcOrd="0" destOrd="0" presId="urn:microsoft.com/office/officeart/2005/8/layout/bList2#3"/>
    <dgm:cxn modelId="{348805A5-C2A1-4272-A2CB-3490F50E8586}" type="presOf" srcId="{2D21AAA9-3FAB-4422-857C-C6A3B9F638B3}" destId="{1DD15CC9-AA06-4A42-BC2B-D5A6B99C8ACC}" srcOrd="0" destOrd="0" presId="urn:microsoft.com/office/officeart/2005/8/layout/bList2#3"/>
    <dgm:cxn modelId="{E1F72116-64EF-4E63-A82D-57633CBC291A}" type="presParOf" srcId="{A85EA60F-2B8C-41BE-B609-BD948ACAC0A1}" destId="{B68AD6BF-8307-4AD3-A8DD-F02A58570738}" srcOrd="0" destOrd="0" presId="urn:microsoft.com/office/officeart/2005/8/layout/bList2#3"/>
    <dgm:cxn modelId="{1F435476-F984-47EA-8979-C585F26BD36F}" type="presParOf" srcId="{B68AD6BF-8307-4AD3-A8DD-F02A58570738}" destId="{22D41A01-9C6E-48F5-B87F-34EBE0BA48AC}" srcOrd="0" destOrd="0" presId="urn:microsoft.com/office/officeart/2005/8/layout/bList2#3"/>
    <dgm:cxn modelId="{5CA27185-9972-4527-A4FA-05F3C46AC992}" type="presParOf" srcId="{B68AD6BF-8307-4AD3-A8DD-F02A58570738}" destId="{6A9458F8-DA8E-436B-BA0D-89046C1DF57B}" srcOrd="1" destOrd="0" presId="urn:microsoft.com/office/officeart/2005/8/layout/bList2#3"/>
    <dgm:cxn modelId="{F5BBA5C9-F18D-4490-A639-258797615456}" type="presParOf" srcId="{B68AD6BF-8307-4AD3-A8DD-F02A58570738}" destId="{7DDAE461-164F-4EBE-81D1-A573F0992933}" srcOrd="2" destOrd="0" presId="urn:microsoft.com/office/officeart/2005/8/layout/bList2#3"/>
    <dgm:cxn modelId="{5766135E-12AD-4D1A-BF8C-CBC3CAA6B92C}" type="presParOf" srcId="{B68AD6BF-8307-4AD3-A8DD-F02A58570738}" destId="{31F26A86-3576-43EF-9E9F-7C837D09B911}" srcOrd="3" destOrd="0" presId="urn:microsoft.com/office/officeart/2005/8/layout/bList2#3"/>
    <dgm:cxn modelId="{6A85B40B-A304-4EF3-B102-28C96EBA6FDE}" type="presParOf" srcId="{A85EA60F-2B8C-41BE-B609-BD948ACAC0A1}" destId="{1DD15CC9-AA06-4A42-BC2B-D5A6B99C8ACC}" srcOrd="1" destOrd="0" presId="urn:microsoft.com/office/officeart/2005/8/layout/bList2#3"/>
    <dgm:cxn modelId="{ED8F95AC-8DD5-4E0A-B3F3-A15DAEDB5809}" type="presParOf" srcId="{A85EA60F-2B8C-41BE-B609-BD948ACAC0A1}" destId="{88FA2F3F-77E3-44BF-A3DB-328AAB54784E}" srcOrd="2" destOrd="0" presId="urn:microsoft.com/office/officeart/2005/8/layout/bList2#3"/>
    <dgm:cxn modelId="{A93D18B2-D033-4C10-9983-16356D77B77E}" type="presParOf" srcId="{88FA2F3F-77E3-44BF-A3DB-328AAB54784E}" destId="{0E08C1D7-F112-4716-AA0E-E531068742D4}" srcOrd="0" destOrd="0" presId="urn:microsoft.com/office/officeart/2005/8/layout/bList2#3"/>
    <dgm:cxn modelId="{5FB134E1-6226-4647-BF4C-BF521103EC30}" type="presParOf" srcId="{88FA2F3F-77E3-44BF-A3DB-328AAB54784E}" destId="{060F86E6-9DD3-4471-A59E-6ECE7486956E}" srcOrd="1" destOrd="0" presId="urn:microsoft.com/office/officeart/2005/8/layout/bList2#3"/>
    <dgm:cxn modelId="{72286904-56B3-4E82-B3D7-65B03817E95B}" type="presParOf" srcId="{88FA2F3F-77E3-44BF-A3DB-328AAB54784E}" destId="{76E85EF3-3816-41CB-8232-922FD4DAA525}" srcOrd="2" destOrd="0" presId="urn:microsoft.com/office/officeart/2005/8/layout/bList2#3"/>
    <dgm:cxn modelId="{E1E23877-E4D8-40AC-8431-2F648CA924C1}" type="presParOf" srcId="{88FA2F3F-77E3-44BF-A3DB-328AAB54784E}" destId="{BFEC8E5E-AE8B-4EBA-A172-114AFD530DB6}" srcOrd="3" destOrd="0" presId="urn:microsoft.com/office/officeart/2005/8/layout/bList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FA741A-C643-40DD-B81D-988CFDBB5B45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226C769-49D7-4DFE-9E39-41DDD0D984DE}">
      <dgm:prSet phldrT="[文字]"/>
      <dgm:spPr/>
      <dgm:t>
        <a:bodyPr/>
        <a:lstStyle/>
        <a:p>
          <a:r>
            <a:rPr lang="en-US" altLang="zh-TW" b="1" dirty="0" smtClean="0"/>
            <a:t>type</a:t>
          </a:r>
          <a:endParaRPr lang="zh-TW" altLang="en-US" b="1" dirty="0"/>
        </a:p>
      </dgm:t>
    </dgm:pt>
    <dgm:pt modelId="{54176A3F-661C-4DF4-8B05-C8C8A3A3DFC2}" type="parTrans" cxnId="{30F0A4A6-665F-4B97-BA6A-1E25DFDBAE29}">
      <dgm:prSet/>
      <dgm:spPr/>
      <dgm:t>
        <a:bodyPr/>
        <a:lstStyle/>
        <a:p>
          <a:endParaRPr lang="zh-TW" altLang="en-US"/>
        </a:p>
      </dgm:t>
    </dgm:pt>
    <dgm:pt modelId="{7D688A50-62DF-4682-88DB-2F70849536FD}" type="sibTrans" cxnId="{30F0A4A6-665F-4B97-BA6A-1E25DFDBAE29}">
      <dgm:prSet/>
      <dgm:spPr/>
      <dgm:t>
        <a:bodyPr/>
        <a:lstStyle/>
        <a:p>
          <a:endParaRPr lang="zh-TW" altLang="en-US"/>
        </a:p>
      </dgm:t>
    </dgm:pt>
    <dgm:pt modelId="{9DE54A60-AC34-4508-BD5C-55DD8EFCB4D6}">
      <dgm:prSet phldrT="[文字]"/>
      <dgm:spPr/>
      <dgm:t>
        <a:bodyPr/>
        <a:lstStyle/>
        <a:p>
          <a:r>
            <a:rPr lang="en-US" altLang="zh-TW" b="1" smtClean="0">
              <a:latin typeface="Times New Roman" panose="02020603050405020304" pitchFamily="18" charset="0"/>
              <a:cs typeface="Times New Roman" panose="02020603050405020304" pitchFamily="18" charset="0"/>
            </a:rPr>
            <a:t>Taoist</a:t>
          </a:r>
          <a:r>
            <a:rPr lang="en-US" altLang="zh-TW" smtClean="0">
              <a:latin typeface="Times New Roman" panose="02020603050405020304" pitchFamily="18" charset="0"/>
              <a:cs typeface="Times New Roman" panose="02020603050405020304" pitchFamily="18" charset="0"/>
            </a:rPr>
            <a:t> Temple: the most prosperous and attractive among three types of temples ( Buddhist Temples &amp; Confucius Temples)</a:t>
          </a:r>
          <a:endParaRPr lang="zh-TW" altLang="en-US" dirty="0"/>
        </a:p>
      </dgm:t>
    </dgm:pt>
    <dgm:pt modelId="{E9B4E578-CC55-4386-878E-D4D0B3491F21}" type="parTrans" cxnId="{879B36FD-5FA9-4A7E-8DC6-E085DBA7B3A0}">
      <dgm:prSet/>
      <dgm:spPr/>
      <dgm:t>
        <a:bodyPr/>
        <a:lstStyle/>
        <a:p>
          <a:endParaRPr lang="zh-TW" altLang="en-US"/>
        </a:p>
      </dgm:t>
    </dgm:pt>
    <dgm:pt modelId="{3BD19649-331B-4AB8-836A-26402087FE1A}" type="sibTrans" cxnId="{879B36FD-5FA9-4A7E-8DC6-E085DBA7B3A0}">
      <dgm:prSet/>
      <dgm:spPr/>
      <dgm:t>
        <a:bodyPr/>
        <a:lstStyle/>
        <a:p>
          <a:endParaRPr lang="zh-TW" altLang="en-US"/>
        </a:p>
      </dgm:t>
    </dgm:pt>
    <dgm:pt modelId="{0D5CFDB6-D55D-4F06-A1B1-068DB205C29D}">
      <dgm:prSet phldrT="[文字]"/>
      <dgm:spPr/>
      <dgm:t>
        <a:bodyPr/>
        <a:lstStyle/>
        <a:p>
          <a:r>
            <a:rPr lang="en-US" altLang="zh-TW" b="1" dirty="0" smtClean="0"/>
            <a:t>How</a:t>
          </a:r>
          <a:endParaRPr lang="zh-TW" altLang="en-US" b="1" dirty="0"/>
        </a:p>
      </dgm:t>
    </dgm:pt>
    <dgm:pt modelId="{A5E55AE1-3A89-4FED-B88B-DE0947EB5FE5}" type="parTrans" cxnId="{5622354C-284C-4009-BC4E-B606179F1E6C}">
      <dgm:prSet/>
      <dgm:spPr/>
      <dgm:t>
        <a:bodyPr/>
        <a:lstStyle/>
        <a:p>
          <a:endParaRPr lang="zh-TW" altLang="en-US"/>
        </a:p>
      </dgm:t>
    </dgm:pt>
    <dgm:pt modelId="{1D0C8140-CF38-4A75-8035-056BB577A5EA}" type="sibTrans" cxnId="{5622354C-284C-4009-BC4E-B606179F1E6C}">
      <dgm:prSet/>
      <dgm:spPr/>
      <dgm:t>
        <a:bodyPr/>
        <a:lstStyle/>
        <a:p>
          <a:endParaRPr lang="zh-TW" altLang="en-US"/>
        </a:p>
      </dgm:t>
    </dgm:pt>
    <dgm:pt modelId="{D575E98C-7370-4AB8-B9C5-41F0787F2A69}">
      <dgm:prSet phldrT="[文字]"/>
      <dgm:spPr/>
      <dgm:t>
        <a:bodyPr/>
        <a:lstStyle/>
        <a:p>
          <a:r>
            <a: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Someone contributing a lot to the  society or nation with brave behaviors or morality will become a deity and keep the merit they made going. </a:t>
          </a:r>
          <a:endParaRPr lang="zh-TW" altLang="en-US" dirty="0"/>
        </a:p>
      </dgm:t>
    </dgm:pt>
    <dgm:pt modelId="{2F78113E-1BEB-408D-AAE2-4096E0B8C6B9}" type="parTrans" cxnId="{51FFE42C-ABD2-4805-8BE4-545F63E5AB10}">
      <dgm:prSet/>
      <dgm:spPr/>
      <dgm:t>
        <a:bodyPr/>
        <a:lstStyle/>
        <a:p>
          <a:endParaRPr lang="zh-TW" altLang="en-US"/>
        </a:p>
      </dgm:t>
    </dgm:pt>
    <dgm:pt modelId="{A6CCB297-442C-489C-9DB8-D8606EAEE1D1}" type="sibTrans" cxnId="{51FFE42C-ABD2-4805-8BE4-545F63E5AB10}">
      <dgm:prSet/>
      <dgm:spPr/>
      <dgm:t>
        <a:bodyPr/>
        <a:lstStyle/>
        <a:p>
          <a:endParaRPr lang="zh-TW" altLang="en-US"/>
        </a:p>
      </dgm:t>
    </dgm:pt>
    <dgm:pt modelId="{1EA2C86A-C330-4D88-9F5A-70D0DEC35081}">
      <dgm:prSet phldrT="[文字]"/>
      <dgm:spPr/>
      <dgm:t>
        <a:bodyPr/>
        <a:lstStyle/>
        <a:p>
          <a:r>
            <a:rPr lang="en-US" altLang="zh-TW" b="1" dirty="0" smtClean="0"/>
            <a:t>Why</a:t>
          </a:r>
          <a:endParaRPr lang="zh-TW" altLang="en-US" b="1" dirty="0"/>
        </a:p>
      </dgm:t>
    </dgm:pt>
    <dgm:pt modelId="{46BF5CD6-3DD0-4DA4-98E0-FA90A7A3984B}" type="parTrans" cxnId="{84C69AFC-CA4A-4792-8760-7A61F6F83AF2}">
      <dgm:prSet/>
      <dgm:spPr/>
      <dgm:t>
        <a:bodyPr/>
        <a:lstStyle/>
        <a:p>
          <a:endParaRPr lang="zh-TW" altLang="en-US"/>
        </a:p>
      </dgm:t>
    </dgm:pt>
    <dgm:pt modelId="{189F7E2E-B4DA-4C2E-BCD2-DBAEA3006216}" type="sibTrans" cxnId="{84C69AFC-CA4A-4792-8760-7A61F6F83AF2}">
      <dgm:prSet/>
      <dgm:spPr/>
      <dgm:t>
        <a:bodyPr/>
        <a:lstStyle/>
        <a:p>
          <a:endParaRPr lang="zh-TW" altLang="en-US"/>
        </a:p>
      </dgm:t>
    </dgm:pt>
    <dgm:pt modelId="{8839856B-3D8A-4EE5-A571-325728AE6DCE}">
      <dgm:prSet phldrT="[文字]"/>
      <dgm:spPr/>
      <dgm:t>
        <a:bodyPr/>
        <a:lstStyle/>
        <a:p>
          <a:r>
            <a: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TW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Mazu</a:t>
          </a:r>
          <a:r>
            <a: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guided the fishing vessels after her families died in the sea. Fishermen and sailors built temples for her to keep safety when sailing.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DD49A-5CCA-4406-B512-BE17B1ABF48E}" type="parTrans" cxnId="{B316013B-94E5-4731-86CA-E6B455114C4A}">
      <dgm:prSet/>
      <dgm:spPr/>
      <dgm:t>
        <a:bodyPr/>
        <a:lstStyle/>
        <a:p>
          <a:endParaRPr lang="zh-TW" altLang="en-US"/>
        </a:p>
      </dgm:t>
    </dgm:pt>
    <dgm:pt modelId="{932034E0-732E-44F2-92CA-4E9C1906086D}" type="sibTrans" cxnId="{B316013B-94E5-4731-86CA-E6B455114C4A}">
      <dgm:prSet/>
      <dgm:spPr/>
      <dgm:t>
        <a:bodyPr/>
        <a:lstStyle/>
        <a:p>
          <a:endParaRPr lang="zh-TW" altLang="en-US"/>
        </a:p>
      </dgm:t>
    </dgm:pt>
    <dgm:pt modelId="{287F20A4-2145-4580-BFDA-8EEB72A281E2}" type="pres">
      <dgm:prSet presAssocID="{4BFA741A-C643-40DD-B81D-988CFDBB5B4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E4F4C8B-2653-4FDC-BA36-8E61D1DFE0CA}" type="pres">
      <dgm:prSet presAssocID="{1226C769-49D7-4DFE-9E39-41DDD0D984DE}" presName="composite" presStyleCnt="0"/>
      <dgm:spPr/>
    </dgm:pt>
    <dgm:pt modelId="{E9409476-7F07-47E2-B85B-5CB5831F50DA}" type="pres">
      <dgm:prSet presAssocID="{1226C769-49D7-4DFE-9E39-41DDD0D984D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F08C0E-E44E-48CC-89CB-206C851D1980}" type="pres">
      <dgm:prSet presAssocID="{1226C769-49D7-4DFE-9E39-41DDD0D984DE}" presName="descendantText" presStyleLbl="alignAcc1" presStyleIdx="0" presStyleCnt="3" custLinFactNeighborX="-310" custLinFactNeighborY="226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65FE0B-C1E9-4A81-9CFA-2901451CE8A2}" type="pres">
      <dgm:prSet presAssocID="{7D688A50-62DF-4682-88DB-2F70849536FD}" presName="sp" presStyleCnt="0"/>
      <dgm:spPr/>
    </dgm:pt>
    <dgm:pt modelId="{797C4427-07C2-4C5E-93DD-25A45765D377}" type="pres">
      <dgm:prSet presAssocID="{0D5CFDB6-D55D-4F06-A1B1-068DB205C29D}" presName="composite" presStyleCnt="0"/>
      <dgm:spPr/>
    </dgm:pt>
    <dgm:pt modelId="{454CEC40-9F8D-4146-B7B0-9EDE29ED134E}" type="pres">
      <dgm:prSet presAssocID="{0D5CFDB6-D55D-4F06-A1B1-068DB205C29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B06888-F29F-4746-9A57-B03F5F2AF637}" type="pres">
      <dgm:prSet presAssocID="{0D5CFDB6-D55D-4F06-A1B1-068DB205C29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85CF56-6D72-4A7E-94F3-D999E26422CB}" type="pres">
      <dgm:prSet presAssocID="{1D0C8140-CF38-4A75-8035-056BB577A5EA}" presName="sp" presStyleCnt="0"/>
      <dgm:spPr/>
    </dgm:pt>
    <dgm:pt modelId="{6622E148-0B37-4271-95F0-7D6B720E50EE}" type="pres">
      <dgm:prSet presAssocID="{1EA2C86A-C330-4D88-9F5A-70D0DEC35081}" presName="composite" presStyleCnt="0"/>
      <dgm:spPr/>
    </dgm:pt>
    <dgm:pt modelId="{1952352C-79F7-47AC-AF3C-9EED7B31E20C}" type="pres">
      <dgm:prSet presAssocID="{1EA2C86A-C330-4D88-9F5A-70D0DEC3508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4E7801-C2AA-43A5-B151-54412E6049DE}" type="pres">
      <dgm:prSet presAssocID="{1EA2C86A-C330-4D88-9F5A-70D0DEC3508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316013B-94E5-4731-86CA-E6B455114C4A}" srcId="{1EA2C86A-C330-4D88-9F5A-70D0DEC35081}" destId="{8839856B-3D8A-4EE5-A571-325728AE6DCE}" srcOrd="0" destOrd="0" parTransId="{18CDD49A-5CCA-4406-B512-BE17B1ABF48E}" sibTransId="{932034E0-732E-44F2-92CA-4E9C1906086D}"/>
    <dgm:cxn modelId="{51FFE42C-ABD2-4805-8BE4-545F63E5AB10}" srcId="{0D5CFDB6-D55D-4F06-A1B1-068DB205C29D}" destId="{D575E98C-7370-4AB8-B9C5-41F0787F2A69}" srcOrd="0" destOrd="0" parTransId="{2F78113E-1BEB-408D-AAE2-4096E0B8C6B9}" sibTransId="{A6CCB297-442C-489C-9DB8-D8606EAEE1D1}"/>
    <dgm:cxn modelId="{C3B51BA6-3C44-46E7-82D7-602024C934E3}" type="presOf" srcId="{9DE54A60-AC34-4508-BD5C-55DD8EFCB4D6}" destId="{8FF08C0E-E44E-48CC-89CB-206C851D1980}" srcOrd="0" destOrd="0" presId="urn:microsoft.com/office/officeart/2005/8/layout/chevron2"/>
    <dgm:cxn modelId="{EA20C6DD-934E-479E-988D-DB1DC206E2EE}" type="presOf" srcId="{8839856B-3D8A-4EE5-A571-325728AE6DCE}" destId="{F24E7801-C2AA-43A5-B151-54412E6049DE}" srcOrd="0" destOrd="0" presId="urn:microsoft.com/office/officeart/2005/8/layout/chevron2"/>
    <dgm:cxn modelId="{0B8F5630-91A6-43A4-BA58-9EC5F50C8349}" type="presOf" srcId="{4BFA741A-C643-40DD-B81D-988CFDBB5B45}" destId="{287F20A4-2145-4580-BFDA-8EEB72A281E2}" srcOrd="0" destOrd="0" presId="urn:microsoft.com/office/officeart/2005/8/layout/chevron2"/>
    <dgm:cxn modelId="{08AEF255-F941-4BC9-91D1-F507D2D6BD01}" type="presOf" srcId="{1EA2C86A-C330-4D88-9F5A-70D0DEC35081}" destId="{1952352C-79F7-47AC-AF3C-9EED7B31E20C}" srcOrd="0" destOrd="0" presId="urn:microsoft.com/office/officeart/2005/8/layout/chevron2"/>
    <dgm:cxn modelId="{5622354C-284C-4009-BC4E-B606179F1E6C}" srcId="{4BFA741A-C643-40DD-B81D-988CFDBB5B45}" destId="{0D5CFDB6-D55D-4F06-A1B1-068DB205C29D}" srcOrd="1" destOrd="0" parTransId="{A5E55AE1-3A89-4FED-B88B-DE0947EB5FE5}" sibTransId="{1D0C8140-CF38-4A75-8035-056BB577A5EA}"/>
    <dgm:cxn modelId="{84C69AFC-CA4A-4792-8760-7A61F6F83AF2}" srcId="{4BFA741A-C643-40DD-B81D-988CFDBB5B45}" destId="{1EA2C86A-C330-4D88-9F5A-70D0DEC35081}" srcOrd="2" destOrd="0" parTransId="{46BF5CD6-3DD0-4DA4-98E0-FA90A7A3984B}" sibTransId="{189F7E2E-B4DA-4C2E-BCD2-DBAEA3006216}"/>
    <dgm:cxn modelId="{30F0A4A6-665F-4B97-BA6A-1E25DFDBAE29}" srcId="{4BFA741A-C643-40DD-B81D-988CFDBB5B45}" destId="{1226C769-49D7-4DFE-9E39-41DDD0D984DE}" srcOrd="0" destOrd="0" parTransId="{54176A3F-661C-4DF4-8B05-C8C8A3A3DFC2}" sibTransId="{7D688A50-62DF-4682-88DB-2F70849536FD}"/>
    <dgm:cxn modelId="{879B36FD-5FA9-4A7E-8DC6-E085DBA7B3A0}" srcId="{1226C769-49D7-4DFE-9E39-41DDD0D984DE}" destId="{9DE54A60-AC34-4508-BD5C-55DD8EFCB4D6}" srcOrd="0" destOrd="0" parTransId="{E9B4E578-CC55-4386-878E-D4D0B3491F21}" sibTransId="{3BD19649-331B-4AB8-836A-26402087FE1A}"/>
    <dgm:cxn modelId="{B39D48D2-33D3-4B02-A75A-D1CA39760C32}" type="presOf" srcId="{1226C769-49D7-4DFE-9E39-41DDD0D984DE}" destId="{E9409476-7F07-47E2-B85B-5CB5831F50DA}" srcOrd="0" destOrd="0" presId="urn:microsoft.com/office/officeart/2005/8/layout/chevron2"/>
    <dgm:cxn modelId="{78CC3EDC-1C5D-4462-B35D-A49164C47076}" type="presOf" srcId="{D575E98C-7370-4AB8-B9C5-41F0787F2A69}" destId="{A9B06888-F29F-4746-9A57-B03F5F2AF637}" srcOrd="0" destOrd="0" presId="urn:microsoft.com/office/officeart/2005/8/layout/chevron2"/>
    <dgm:cxn modelId="{99546A6E-9EA0-4AA9-BC28-B31AE2D48C87}" type="presOf" srcId="{0D5CFDB6-D55D-4F06-A1B1-068DB205C29D}" destId="{454CEC40-9F8D-4146-B7B0-9EDE29ED134E}" srcOrd="0" destOrd="0" presId="urn:microsoft.com/office/officeart/2005/8/layout/chevron2"/>
    <dgm:cxn modelId="{9E880FBD-11DB-4D77-A4AD-F520928C1FC1}" type="presParOf" srcId="{287F20A4-2145-4580-BFDA-8EEB72A281E2}" destId="{BE4F4C8B-2653-4FDC-BA36-8E61D1DFE0CA}" srcOrd="0" destOrd="0" presId="urn:microsoft.com/office/officeart/2005/8/layout/chevron2"/>
    <dgm:cxn modelId="{DCB63E82-659F-4A3F-A1AD-86943BE4B7E4}" type="presParOf" srcId="{BE4F4C8B-2653-4FDC-BA36-8E61D1DFE0CA}" destId="{E9409476-7F07-47E2-B85B-5CB5831F50DA}" srcOrd="0" destOrd="0" presId="urn:microsoft.com/office/officeart/2005/8/layout/chevron2"/>
    <dgm:cxn modelId="{206089A8-0C7B-41AE-98BF-DCAC2B62AC8F}" type="presParOf" srcId="{BE4F4C8B-2653-4FDC-BA36-8E61D1DFE0CA}" destId="{8FF08C0E-E44E-48CC-89CB-206C851D1980}" srcOrd="1" destOrd="0" presId="urn:microsoft.com/office/officeart/2005/8/layout/chevron2"/>
    <dgm:cxn modelId="{6CBF3617-DE4B-4972-8E71-8D9B6FD30F55}" type="presParOf" srcId="{287F20A4-2145-4580-BFDA-8EEB72A281E2}" destId="{4B65FE0B-C1E9-4A81-9CFA-2901451CE8A2}" srcOrd="1" destOrd="0" presId="urn:microsoft.com/office/officeart/2005/8/layout/chevron2"/>
    <dgm:cxn modelId="{01A6F1EC-CFEE-42C5-B15D-7402E9CCB627}" type="presParOf" srcId="{287F20A4-2145-4580-BFDA-8EEB72A281E2}" destId="{797C4427-07C2-4C5E-93DD-25A45765D377}" srcOrd="2" destOrd="0" presId="urn:microsoft.com/office/officeart/2005/8/layout/chevron2"/>
    <dgm:cxn modelId="{492613FD-C6F8-4080-B2DB-1F7AD6478F5C}" type="presParOf" srcId="{797C4427-07C2-4C5E-93DD-25A45765D377}" destId="{454CEC40-9F8D-4146-B7B0-9EDE29ED134E}" srcOrd="0" destOrd="0" presId="urn:microsoft.com/office/officeart/2005/8/layout/chevron2"/>
    <dgm:cxn modelId="{D7684D46-BD18-4E6D-8FC0-9D47F557BF29}" type="presParOf" srcId="{797C4427-07C2-4C5E-93DD-25A45765D377}" destId="{A9B06888-F29F-4746-9A57-B03F5F2AF637}" srcOrd="1" destOrd="0" presId="urn:microsoft.com/office/officeart/2005/8/layout/chevron2"/>
    <dgm:cxn modelId="{5126A8D7-C11C-4209-98EE-8DDC3E6F1D39}" type="presParOf" srcId="{287F20A4-2145-4580-BFDA-8EEB72A281E2}" destId="{7985CF56-6D72-4A7E-94F3-D999E26422CB}" srcOrd="3" destOrd="0" presId="urn:microsoft.com/office/officeart/2005/8/layout/chevron2"/>
    <dgm:cxn modelId="{D5928312-C2C8-4065-8A00-A2F54F4D96F7}" type="presParOf" srcId="{287F20A4-2145-4580-BFDA-8EEB72A281E2}" destId="{6622E148-0B37-4271-95F0-7D6B720E50EE}" srcOrd="4" destOrd="0" presId="urn:microsoft.com/office/officeart/2005/8/layout/chevron2"/>
    <dgm:cxn modelId="{6985707C-D920-40AA-A8A7-3074AFF011C9}" type="presParOf" srcId="{6622E148-0B37-4271-95F0-7D6B720E50EE}" destId="{1952352C-79F7-47AC-AF3C-9EED7B31E20C}" srcOrd="0" destOrd="0" presId="urn:microsoft.com/office/officeart/2005/8/layout/chevron2"/>
    <dgm:cxn modelId="{9AA30A17-E96C-46C9-88B8-73ECA0313263}" type="presParOf" srcId="{6622E148-0B37-4271-95F0-7D6B720E50EE}" destId="{F24E7801-C2AA-43A5-B151-54412E6049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721CED-DA1B-4FDE-B6E3-814F09E1DE77}" type="doc">
      <dgm:prSet loTypeId="urn:microsoft.com/office/officeart/2005/8/layout/pList1#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F23ACE90-E527-446D-8935-6A24F31BE0AB}">
      <dgm:prSet phldrT="[文字]" custT="1"/>
      <dgm:spPr/>
      <dgm:t>
        <a:bodyPr/>
        <a:lstStyle/>
        <a:p>
          <a:r>
            <a:rPr lang="en-US" altLang="zh-TW" sz="3200" b="1" dirty="0" smtClean="0"/>
            <a:t>Holy Generals </a:t>
          </a:r>
          <a:endParaRPr lang="zh-TW" altLang="en-US" sz="3200" b="1" dirty="0"/>
        </a:p>
      </dgm:t>
    </dgm:pt>
    <dgm:pt modelId="{23408DB6-CA49-455D-B7F6-88F1A222CFC0}" type="parTrans" cxnId="{4B8EC1C5-56D5-4CB9-8667-505FD6048A32}">
      <dgm:prSet/>
      <dgm:spPr/>
      <dgm:t>
        <a:bodyPr/>
        <a:lstStyle/>
        <a:p>
          <a:endParaRPr lang="zh-TW" altLang="en-US"/>
        </a:p>
      </dgm:t>
    </dgm:pt>
    <dgm:pt modelId="{E7B8DB2B-F0F6-4445-B51E-E8C0B6713C8D}" type="sibTrans" cxnId="{4B8EC1C5-56D5-4CB9-8667-505FD6048A32}">
      <dgm:prSet/>
      <dgm:spPr/>
      <dgm:t>
        <a:bodyPr/>
        <a:lstStyle/>
        <a:p>
          <a:endParaRPr lang="zh-TW" altLang="en-US"/>
        </a:p>
      </dgm:t>
    </dgm:pt>
    <dgm:pt modelId="{3A943043-72D2-40FA-BD3A-78D661EA02A0}">
      <dgm:prSet phldrT="[文字]" custT="1"/>
      <dgm:spPr/>
      <dgm:t>
        <a:bodyPr/>
        <a:lstStyle/>
        <a:p>
          <a:r>
            <a:rPr lang="en-US" altLang="zh-TW" sz="3200" b="1" dirty="0" smtClean="0"/>
            <a:t>Holy Child</a:t>
          </a:r>
          <a:endParaRPr lang="zh-TW" altLang="en-US" sz="3200" b="1" dirty="0"/>
        </a:p>
      </dgm:t>
    </dgm:pt>
    <dgm:pt modelId="{C1427999-79FC-4622-99E7-6276C85730F2}" type="parTrans" cxnId="{736DBAE2-AB33-4F34-8CEA-7CA9D118F76D}">
      <dgm:prSet/>
      <dgm:spPr/>
      <dgm:t>
        <a:bodyPr/>
        <a:lstStyle/>
        <a:p>
          <a:endParaRPr lang="zh-TW" altLang="en-US"/>
        </a:p>
      </dgm:t>
    </dgm:pt>
    <dgm:pt modelId="{FFF682DC-875F-4757-B12F-F71D45FAA584}" type="sibTrans" cxnId="{736DBAE2-AB33-4F34-8CEA-7CA9D118F76D}">
      <dgm:prSet/>
      <dgm:spPr/>
      <dgm:t>
        <a:bodyPr/>
        <a:lstStyle/>
        <a:p>
          <a:endParaRPr lang="zh-TW" altLang="en-US"/>
        </a:p>
      </dgm:t>
    </dgm:pt>
    <dgm:pt modelId="{09D5B77E-E8C8-4B91-82F2-A8CF5A752380}">
      <dgm:prSet phldrT="[文字]" custT="1"/>
      <dgm:spPr/>
      <dgm:t>
        <a:bodyPr/>
        <a:lstStyle/>
        <a:p>
          <a:r>
            <a:rPr lang="en-US" altLang="zh-TW" sz="3200" b="1" dirty="0" smtClean="0"/>
            <a:t>Dragon and Lion Dance </a:t>
          </a:r>
          <a:endParaRPr lang="zh-TW" altLang="en-US" sz="3200" b="1" dirty="0"/>
        </a:p>
      </dgm:t>
    </dgm:pt>
    <dgm:pt modelId="{A350B119-46C0-4A4C-B8DB-2B03E1B8DCC8}" type="parTrans" cxnId="{FB0065E0-A355-4E15-B771-87C6918E68E8}">
      <dgm:prSet/>
      <dgm:spPr/>
      <dgm:t>
        <a:bodyPr/>
        <a:lstStyle/>
        <a:p>
          <a:endParaRPr lang="zh-TW" altLang="en-US"/>
        </a:p>
      </dgm:t>
    </dgm:pt>
    <dgm:pt modelId="{84577683-F6B2-4088-A850-2D34AD36B786}" type="sibTrans" cxnId="{FB0065E0-A355-4E15-B771-87C6918E68E8}">
      <dgm:prSet/>
      <dgm:spPr/>
      <dgm:t>
        <a:bodyPr/>
        <a:lstStyle/>
        <a:p>
          <a:endParaRPr lang="zh-TW" altLang="en-US"/>
        </a:p>
      </dgm:t>
    </dgm:pt>
    <dgm:pt modelId="{CADD2B63-C677-4F38-AE98-B543596F47CC}">
      <dgm:prSet custT="1"/>
      <dgm:spPr/>
      <dgm:t>
        <a:bodyPr/>
        <a:lstStyle/>
        <a:p>
          <a:r>
            <a:rPr lang="en-US" altLang="zh-TW" sz="3200" b="1" dirty="0" smtClean="0"/>
            <a:t>Polices of under world </a:t>
          </a:r>
          <a:endParaRPr lang="zh-TW" altLang="en-US" sz="3200" b="1" dirty="0"/>
        </a:p>
      </dgm:t>
    </dgm:pt>
    <dgm:pt modelId="{CB17A88E-E5F5-4401-9C4E-DD02EC1173A6}" type="parTrans" cxnId="{DCC36D5F-CFFB-4D99-971B-23336C7D9903}">
      <dgm:prSet/>
      <dgm:spPr/>
      <dgm:t>
        <a:bodyPr/>
        <a:lstStyle/>
        <a:p>
          <a:endParaRPr lang="zh-TW" altLang="en-US"/>
        </a:p>
      </dgm:t>
    </dgm:pt>
    <dgm:pt modelId="{F02E7E44-13CD-4DBA-9E16-D9A524EBD06D}" type="sibTrans" cxnId="{DCC36D5F-CFFB-4D99-971B-23336C7D9903}">
      <dgm:prSet/>
      <dgm:spPr/>
      <dgm:t>
        <a:bodyPr/>
        <a:lstStyle/>
        <a:p>
          <a:endParaRPr lang="zh-TW" altLang="en-US"/>
        </a:p>
      </dgm:t>
    </dgm:pt>
    <dgm:pt modelId="{284E6973-6AAA-4E65-92AF-FB2FD3BF3DC0}" type="pres">
      <dgm:prSet presAssocID="{C2721CED-DA1B-4FDE-B6E3-814F09E1DE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89DE103-3B14-4D2E-BE0A-AD1CF18A654E}" type="pres">
      <dgm:prSet presAssocID="{F23ACE90-E527-446D-8935-6A24F31BE0AB}" presName="compNode" presStyleCnt="0"/>
      <dgm:spPr/>
    </dgm:pt>
    <dgm:pt modelId="{514BB74C-EE0C-448C-AAA3-06480DA27050}" type="pres">
      <dgm:prSet presAssocID="{F23ACE90-E527-446D-8935-6A24F31BE0AB}" presName="pictRect" presStyleLbl="node1" presStyleIdx="0" presStyleCnt="4" custScaleY="188270" custLinFactNeighborX="586" custLinFactNeighborY="-3571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000" r="-65000"/>
          </a:stretch>
        </a:blipFill>
      </dgm:spPr>
    </dgm:pt>
    <dgm:pt modelId="{70C8C40B-8A76-4CC8-BB9E-F765594855C9}" type="pres">
      <dgm:prSet presAssocID="{F23ACE90-E527-446D-8935-6A24F31BE0AB}" presName="textRect" presStyleLbl="revTx" presStyleIdx="0" presStyleCnt="4" custLinFactNeighborX="0" custLinFactNeighborY="252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0ADA3B-652B-41C5-97C5-8B167D901C49}" type="pres">
      <dgm:prSet presAssocID="{E7B8DB2B-F0F6-4445-B51E-E8C0B6713C8D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D7CF2938-0F2D-4242-A831-8B537E0F021E}" type="pres">
      <dgm:prSet presAssocID="{CADD2B63-C677-4F38-AE98-B543596F47CC}" presName="compNode" presStyleCnt="0"/>
      <dgm:spPr/>
    </dgm:pt>
    <dgm:pt modelId="{CFEE2479-EE19-4440-9836-A68939713E6F}" type="pres">
      <dgm:prSet presAssocID="{CADD2B63-C677-4F38-AE98-B543596F47CC}" presName="pictRect" presStyleLbl="node1" presStyleIdx="1" presStyleCnt="4" custScaleX="118506" custScaleY="181585" custLinFactNeighborX="1658" custLinFactNeighborY="-4693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8083BC65-8274-48BC-890F-95B2ACE6031D}" type="pres">
      <dgm:prSet presAssocID="{CADD2B63-C677-4F38-AE98-B543596F47CC}" presName="textRect" presStyleLbl="revTx" presStyleIdx="1" presStyleCnt="4" custScaleX="118767" custScaleY="92842" custLinFactNeighborX="5273" custLinFactNeighborY="236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F7F1F0-7A16-4214-8BB0-AC7798AE22DE}" type="pres">
      <dgm:prSet presAssocID="{F02E7E44-13CD-4DBA-9E16-D9A524EBD06D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DCCD91-AFEE-4764-8D9D-5345EA9C3261}" type="pres">
      <dgm:prSet presAssocID="{3A943043-72D2-40FA-BD3A-78D661EA02A0}" presName="compNode" presStyleCnt="0"/>
      <dgm:spPr/>
    </dgm:pt>
    <dgm:pt modelId="{21F5817A-4501-4A01-92D6-6355CAC5F15D}" type="pres">
      <dgm:prSet presAssocID="{3A943043-72D2-40FA-BD3A-78D661EA02A0}" presName="pictRect" presStyleLbl="node1" presStyleIdx="2" presStyleCnt="4" custScaleY="172932" custLinFactNeighborX="4102" custLinFactNeighborY="-289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2E6DB19B-BA67-4D03-94A9-6209C6D06F4E}" type="pres">
      <dgm:prSet presAssocID="{3A943043-72D2-40FA-BD3A-78D661EA02A0}" presName="textRect" presStyleLbl="revTx" presStyleIdx="2" presStyleCnt="4" custLinFactNeighborX="2930" custLinFactNeighborY="268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5496A7-8B98-4B47-AB6B-679EEBFB929F}" type="pres">
      <dgm:prSet presAssocID="{FFF682DC-875F-4757-B12F-F71D45FAA584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3C7E44F8-76FD-42EC-ACC7-A2B5BC0D73F1}" type="pres">
      <dgm:prSet presAssocID="{09D5B77E-E8C8-4B91-82F2-A8CF5A752380}" presName="compNode" presStyleCnt="0"/>
      <dgm:spPr/>
    </dgm:pt>
    <dgm:pt modelId="{1F815FEA-6FCA-4A7F-986A-1FA9C1981EB5}" type="pres">
      <dgm:prSet presAssocID="{09D5B77E-E8C8-4B91-82F2-A8CF5A752380}" presName="pictRect" presStyleLbl="node1" presStyleIdx="3" presStyleCnt="4" custScaleY="176616" custLinFactNeighborX="1172" custLinFactNeighborY="-5102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603C4F3A-C8B6-4727-9918-0488996F82A9}" type="pres">
      <dgm:prSet presAssocID="{09D5B77E-E8C8-4B91-82F2-A8CF5A752380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D82325F-2AF4-42CD-8F43-ADF72592AF57}" type="presOf" srcId="{CADD2B63-C677-4F38-AE98-B543596F47CC}" destId="{8083BC65-8274-48BC-890F-95B2ACE6031D}" srcOrd="0" destOrd="0" presId="urn:microsoft.com/office/officeart/2005/8/layout/pList1#1"/>
    <dgm:cxn modelId="{7095FF7B-1604-453C-B793-5F49D2F2B461}" type="presOf" srcId="{F02E7E44-13CD-4DBA-9E16-D9A524EBD06D}" destId="{4BF7F1F0-7A16-4214-8BB0-AC7798AE22DE}" srcOrd="0" destOrd="0" presId="urn:microsoft.com/office/officeart/2005/8/layout/pList1#1"/>
    <dgm:cxn modelId="{DCC36D5F-CFFB-4D99-971B-23336C7D9903}" srcId="{C2721CED-DA1B-4FDE-B6E3-814F09E1DE77}" destId="{CADD2B63-C677-4F38-AE98-B543596F47CC}" srcOrd="1" destOrd="0" parTransId="{CB17A88E-E5F5-4401-9C4E-DD02EC1173A6}" sibTransId="{F02E7E44-13CD-4DBA-9E16-D9A524EBD06D}"/>
    <dgm:cxn modelId="{4B8EC1C5-56D5-4CB9-8667-505FD6048A32}" srcId="{C2721CED-DA1B-4FDE-B6E3-814F09E1DE77}" destId="{F23ACE90-E527-446D-8935-6A24F31BE0AB}" srcOrd="0" destOrd="0" parTransId="{23408DB6-CA49-455D-B7F6-88F1A222CFC0}" sibTransId="{E7B8DB2B-F0F6-4445-B51E-E8C0B6713C8D}"/>
    <dgm:cxn modelId="{BE759B7B-A4A4-42A9-8636-D6C6DB09E2BF}" type="presOf" srcId="{09D5B77E-E8C8-4B91-82F2-A8CF5A752380}" destId="{603C4F3A-C8B6-4727-9918-0488996F82A9}" srcOrd="0" destOrd="0" presId="urn:microsoft.com/office/officeart/2005/8/layout/pList1#1"/>
    <dgm:cxn modelId="{736DBAE2-AB33-4F34-8CEA-7CA9D118F76D}" srcId="{C2721CED-DA1B-4FDE-B6E3-814F09E1DE77}" destId="{3A943043-72D2-40FA-BD3A-78D661EA02A0}" srcOrd="2" destOrd="0" parTransId="{C1427999-79FC-4622-99E7-6276C85730F2}" sibTransId="{FFF682DC-875F-4757-B12F-F71D45FAA584}"/>
    <dgm:cxn modelId="{FB0065E0-A355-4E15-B771-87C6918E68E8}" srcId="{C2721CED-DA1B-4FDE-B6E3-814F09E1DE77}" destId="{09D5B77E-E8C8-4B91-82F2-A8CF5A752380}" srcOrd="3" destOrd="0" parTransId="{A350B119-46C0-4A4C-B8DB-2B03E1B8DCC8}" sibTransId="{84577683-F6B2-4088-A850-2D34AD36B786}"/>
    <dgm:cxn modelId="{12896C7B-9B6F-4BB2-9DAC-8E234B2BA3B9}" type="presOf" srcId="{C2721CED-DA1B-4FDE-B6E3-814F09E1DE77}" destId="{284E6973-6AAA-4E65-92AF-FB2FD3BF3DC0}" srcOrd="0" destOrd="0" presId="urn:microsoft.com/office/officeart/2005/8/layout/pList1#1"/>
    <dgm:cxn modelId="{E97A5207-3197-4FD8-8A18-C6978FE098EE}" type="presOf" srcId="{3A943043-72D2-40FA-BD3A-78D661EA02A0}" destId="{2E6DB19B-BA67-4D03-94A9-6209C6D06F4E}" srcOrd="0" destOrd="0" presId="urn:microsoft.com/office/officeart/2005/8/layout/pList1#1"/>
    <dgm:cxn modelId="{B52B84E2-6A61-4FD2-83E9-0CACC8AD7AFD}" type="presOf" srcId="{FFF682DC-875F-4757-B12F-F71D45FAA584}" destId="{AD5496A7-8B98-4B47-AB6B-679EEBFB929F}" srcOrd="0" destOrd="0" presId="urn:microsoft.com/office/officeart/2005/8/layout/pList1#1"/>
    <dgm:cxn modelId="{A88B14C6-45D6-4D19-A524-4554672691AE}" type="presOf" srcId="{E7B8DB2B-F0F6-4445-B51E-E8C0B6713C8D}" destId="{990ADA3B-652B-41C5-97C5-8B167D901C49}" srcOrd="0" destOrd="0" presId="urn:microsoft.com/office/officeart/2005/8/layout/pList1#1"/>
    <dgm:cxn modelId="{29BD1769-7F37-4928-9296-0F80E71A1B14}" type="presOf" srcId="{F23ACE90-E527-446D-8935-6A24F31BE0AB}" destId="{70C8C40B-8A76-4CC8-BB9E-F765594855C9}" srcOrd="0" destOrd="0" presId="urn:microsoft.com/office/officeart/2005/8/layout/pList1#1"/>
    <dgm:cxn modelId="{4CB81093-698B-479A-A5AE-D054F97A44B0}" type="presParOf" srcId="{284E6973-6AAA-4E65-92AF-FB2FD3BF3DC0}" destId="{E89DE103-3B14-4D2E-BE0A-AD1CF18A654E}" srcOrd="0" destOrd="0" presId="urn:microsoft.com/office/officeart/2005/8/layout/pList1#1"/>
    <dgm:cxn modelId="{36E23520-5CE7-465D-BD54-0CBC66E0743F}" type="presParOf" srcId="{E89DE103-3B14-4D2E-BE0A-AD1CF18A654E}" destId="{514BB74C-EE0C-448C-AAA3-06480DA27050}" srcOrd="0" destOrd="0" presId="urn:microsoft.com/office/officeart/2005/8/layout/pList1#1"/>
    <dgm:cxn modelId="{62A23059-A8BB-4BA2-948D-E0967475B3E4}" type="presParOf" srcId="{E89DE103-3B14-4D2E-BE0A-AD1CF18A654E}" destId="{70C8C40B-8A76-4CC8-BB9E-F765594855C9}" srcOrd="1" destOrd="0" presId="urn:microsoft.com/office/officeart/2005/8/layout/pList1#1"/>
    <dgm:cxn modelId="{D6A0C436-0E2E-431A-8AFB-B7CB4F530F06}" type="presParOf" srcId="{284E6973-6AAA-4E65-92AF-FB2FD3BF3DC0}" destId="{990ADA3B-652B-41C5-97C5-8B167D901C49}" srcOrd="1" destOrd="0" presId="urn:microsoft.com/office/officeart/2005/8/layout/pList1#1"/>
    <dgm:cxn modelId="{CBB53513-885D-488C-85A9-788F34CDA4E4}" type="presParOf" srcId="{284E6973-6AAA-4E65-92AF-FB2FD3BF3DC0}" destId="{D7CF2938-0F2D-4242-A831-8B537E0F021E}" srcOrd="2" destOrd="0" presId="urn:microsoft.com/office/officeart/2005/8/layout/pList1#1"/>
    <dgm:cxn modelId="{4BAC0842-90B8-4C28-B9C3-3F76026EEF57}" type="presParOf" srcId="{D7CF2938-0F2D-4242-A831-8B537E0F021E}" destId="{CFEE2479-EE19-4440-9836-A68939713E6F}" srcOrd="0" destOrd="0" presId="urn:microsoft.com/office/officeart/2005/8/layout/pList1#1"/>
    <dgm:cxn modelId="{484718FF-0BE3-430E-A711-9E8F62133960}" type="presParOf" srcId="{D7CF2938-0F2D-4242-A831-8B537E0F021E}" destId="{8083BC65-8274-48BC-890F-95B2ACE6031D}" srcOrd="1" destOrd="0" presId="urn:microsoft.com/office/officeart/2005/8/layout/pList1#1"/>
    <dgm:cxn modelId="{01D28D25-1D38-409D-887D-902ADC2650B8}" type="presParOf" srcId="{284E6973-6AAA-4E65-92AF-FB2FD3BF3DC0}" destId="{4BF7F1F0-7A16-4214-8BB0-AC7798AE22DE}" srcOrd="3" destOrd="0" presId="urn:microsoft.com/office/officeart/2005/8/layout/pList1#1"/>
    <dgm:cxn modelId="{FAA79EE3-F0D7-4153-8D80-CEDFE0113532}" type="presParOf" srcId="{284E6973-6AAA-4E65-92AF-FB2FD3BF3DC0}" destId="{ABDCCD91-AFEE-4764-8D9D-5345EA9C3261}" srcOrd="4" destOrd="0" presId="urn:microsoft.com/office/officeart/2005/8/layout/pList1#1"/>
    <dgm:cxn modelId="{578B585D-CE71-4D8C-B959-FEFE6117E5C2}" type="presParOf" srcId="{ABDCCD91-AFEE-4764-8D9D-5345EA9C3261}" destId="{21F5817A-4501-4A01-92D6-6355CAC5F15D}" srcOrd="0" destOrd="0" presId="urn:microsoft.com/office/officeart/2005/8/layout/pList1#1"/>
    <dgm:cxn modelId="{9FBE7D47-59B3-4F2C-BFCB-6509CE4ADBAF}" type="presParOf" srcId="{ABDCCD91-AFEE-4764-8D9D-5345EA9C3261}" destId="{2E6DB19B-BA67-4D03-94A9-6209C6D06F4E}" srcOrd="1" destOrd="0" presId="urn:microsoft.com/office/officeart/2005/8/layout/pList1#1"/>
    <dgm:cxn modelId="{7148E3B1-9499-4BEC-8831-125AADD94EA3}" type="presParOf" srcId="{284E6973-6AAA-4E65-92AF-FB2FD3BF3DC0}" destId="{AD5496A7-8B98-4B47-AB6B-679EEBFB929F}" srcOrd="5" destOrd="0" presId="urn:microsoft.com/office/officeart/2005/8/layout/pList1#1"/>
    <dgm:cxn modelId="{7682DBBA-475F-4749-8791-9D585EEC8023}" type="presParOf" srcId="{284E6973-6AAA-4E65-92AF-FB2FD3BF3DC0}" destId="{3C7E44F8-76FD-42EC-ACC7-A2B5BC0D73F1}" srcOrd="6" destOrd="0" presId="urn:microsoft.com/office/officeart/2005/8/layout/pList1#1"/>
    <dgm:cxn modelId="{1397BBD3-C01C-45E0-84BB-0F0EBF141C47}" type="presParOf" srcId="{3C7E44F8-76FD-42EC-ACC7-A2B5BC0D73F1}" destId="{1F815FEA-6FCA-4A7F-986A-1FA9C1981EB5}" srcOrd="0" destOrd="0" presId="urn:microsoft.com/office/officeart/2005/8/layout/pList1#1"/>
    <dgm:cxn modelId="{E10D005A-0391-4C8F-8AE4-8A0F0A0E7FCA}" type="presParOf" srcId="{3C7E44F8-76FD-42EC-ACC7-A2B5BC0D73F1}" destId="{603C4F3A-C8B6-4727-9918-0488996F82A9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0920C5-F2C3-432A-A3C5-A2DE962E04AF}" type="doc">
      <dgm:prSet loTypeId="urn:microsoft.com/office/officeart/2005/8/layout/vList5" loCatId="list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9ACA6344-2A03-4339-A846-BBE8CB6DB11A}">
      <dgm:prSet phldrT="[文字]"/>
      <dgm:spPr/>
      <dgm:t>
        <a:bodyPr/>
        <a:lstStyle/>
        <a:p>
          <a:r>
            <a: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Guan Jian </a:t>
          </a:r>
          <a:r>
            <a:rPr lang="en-US" altLang="zh-TW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Shou</a:t>
          </a:r>
          <a:r>
            <a: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&amp; Ba </a:t>
          </a:r>
          <a:r>
            <a:rPr lang="en-US" altLang="zh-TW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Jia</a:t>
          </a:r>
          <a:r>
            <a: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Jiang</a:t>
          </a:r>
          <a:endParaRPr lang="zh-TW" alt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216658-33D0-45F3-B57A-FAFEB756BA41}" type="parTrans" cxnId="{4D1D3C67-5523-432A-86E2-F85A4E647E26}">
      <dgm:prSet/>
      <dgm:spPr/>
      <dgm:t>
        <a:bodyPr/>
        <a:lstStyle/>
        <a:p>
          <a:endParaRPr lang="zh-TW" altLang="en-US"/>
        </a:p>
      </dgm:t>
    </dgm:pt>
    <dgm:pt modelId="{6A1932FB-D48D-4665-A766-39C28320597F}" type="sibTrans" cxnId="{4D1D3C67-5523-432A-86E2-F85A4E647E26}">
      <dgm:prSet/>
      <dgm:spPr/>
      <dgm:t>
        <a:bodyPr/>
        <a:lstStyle/>
        <a:p>
          <a:endParaRPr lang="zh-TW" altLang="en-US"/>
        </a:p>
      </dgm:t>
    </dgm:pt>
    <dgm:pt modelId="{CD2F702E-A597-4517-B87D-38B70EAD0969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Law of the under world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610010-630D-4E32-9DB6-A8B8F853F136}" type="parTrans" cxnId="{FEAA0E72-E3B3-4666-802C-7066055E36BF}">
      <dgm:prSet/>
      <dgm:spPr/>
      <dgm:t>
        <a:bodyPr/>
        <a:lstStyle/>
        <a:p>
          <a:endParaRPr lang="zh-TW" altLang="en-US"/>
        </a:p>
      </dgm:t>
    </dgm:pt>
    <dgm:pt modelId="{5B01FCEC-4FF3-41A1-952D-11C94474CF83}" type="sibTrans" cxnId="{FEAA0E72-E3B3-4666-802C-7066055E36BF}">
      <dgm:prSet/>
      <dgm:spPr/>
      <dgm:t>
        <a:bodyPr/>
        <a:lstStyle/>
        <a:p>
          <a:endParaRPr lang="zh-TW" altLang="en-US"/>
        </a:p>
      </dgm:t>
    </dgm:pt>
    <dgm:pt modelId="{D0EF9DAC-25F5-4C7B-92EB-5BF6A118F25C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Faces decorated with terrible paints, hold weapons and cuffs to scare away ghosts 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96F886-4E50-441A-9C3C-24F36BD31721}" type="parTrans" cxnId="{7B7843D7-0133-4A68-9B42-F5AF36F2F8BB}">
      <dgm:prSet/>
      <dgm:spPr/>
      <dgm:t>
        <a:bodyPr/>
        <a:lstStyle/>
        <a:p>
          <a:endParaRPr lang="zh-TW" altLang="en-US"/>
        </a:p>
      </dgm:t>
    </dgm:pt>
    <dgm:pt modelId="{A4940B18-7C60-4F31-B9DB-21AC65923CE2}" type="sibTrans" cxnId="{7B7843D7-0133-4A68-9B42-F5AF36F2F8BB}">
      <dgm:prSet/>
      <dgm:spPr/>
      <dgm:t>
        <a:bodyPr/>
        <a:lstStyle/>
        <a:p>
          <a:endParaRPr lang="zh-TW" altLang="en-US"/>
        </a:p>
      </dgm:t>
    </dgm:pt>
    <dgm:pt modelId="{9212E04C-5B17-49CE-9F47-BDDA8477BA34}">
      <dgm:prSet phldrT="[文字]"/>
      <dgm:spPr/>
      <dgm:t>
        <a:bodyPr/>
        <a:lstStyle/>
        <a:p>
          <a:r>
            <a: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San Tai </a:t>
          </a:r>
          <a:r>
            <a:rPr lang="en-US" altLang="zh-TW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Zi</a:t>
          </a:r>
          <a:r>
            <a: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zh-TW" alt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77C9A3-C802-40D1-AABC-8A59B574F87F}" type="parTrans" cxnId="{D8BF6C49-F5BA-48B6-83DF-29A07102C28A}">
      <dgm:prSet/>
      <dgm:spPr/>
      <dgm:t>
        <a:bodyPr/>
        <a:lstStyle/>
        <a:p>
          <a:endParaRPr lang="zh-TW" altLang="en-US"/>
        </a:p>
      </dgm:t>
    </dgm:pt>
    <dgm:pt modelId="{5FD39D12-A570-4503-9ACF-DD3DA632251E}" type="sibTrans" cxnId="{D8BF6C49-F5BA-48B6-83DF-29A07102C28A}">
      <dgm:prSet/>
      <dgm:spPr/>
      <dgm:t>
        <a:bodyPr/>
        <a:lstStyle/>
        <a:p>
          <a:endParaRPr lang="zh-TW" altLang="en-US"/>
        </a:p>
      </dgm:t>
    </dgm:pt>
    <dgm:pt modelId="{215FA1A2-2EA8-4566-AE3F-CFA27DEB3F93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Child, like playing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C70ED1-63A7-4F5C-ABA7-0D304C06DB54}" type="parTrans" cxnId="{D7110C0F-4651-4211-BD0B-28DF7024F695}">
      <dgm:prSet/>
      <dgm:spPr/>
      <dgm:t>
        <a:bodyPr/>
        <a:lstStyle/>
        <a:p>
          <a:endParaRPr lang="zh-TW" altLang="en-US"/>
        </a:p>
      </dgm:t>
    </dgm:pt>
    <dgm:pt modelId="{B990F228-B9EA-4103-AB57-421B02CDCD7E}" type="sibTrans" cxnId="{D7110C0F-4651-4211-BD0B-28DF7024F695}">
      <dgm:prSet/>
      <dgm:spPr/>
      <dgm:t>
        <a:bodyPr/>
        <a:lstStyle/>
        <a:p>
          <a:endParaRPr lang="zh-TW" altLang="en-US"/>
        </a:p>
      </dgm:t>
    </dgm:pt>
    <dgm:pt modelId="{D7C38DD7-8757-4C11-99FB-797CDDF08F32}">
      <dgm:prSet phldrT="[文字]"/>
      <dgm:spPr/>
      <dgm:t>
        <a:bodyPr/>
        <a:lstStyle/>
        <a:p>
          <a:r>
            <a: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Dragon and Lion Dance</a:t>
          </a:r>
          <a:endParaRPr lang="zh-TW" alt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B3FCFC-AFD3-46B9-9A31-C61EE82BC483}" type="parTrans" cxnId="{0631C14C-89E5-4D93-B682-459E69528366}">
      <dgm:prSet/>
      <dgm:spPr/>
      <dgm:t>
        <a:bodyPr/>
        <a:lstStyle/>
        <a:p>
          <a:endParaRPr lang="zh-TW" altLang="en-US"/>
        </a:p>
      </dgm:t>
    </dgm:pt>
    <dgm:pt modelId="{54C07256-6B9C-4D91-8385-2B7524FBB761}" type="sibTrans" cxnId="{0631C14C-89E5-4D93-B682-459E69528366}">
      <dgm:prSet/>
      <dgm:spPr/>
      <dgm:t>
        <a:bodyPr/>
        <a:lstStyle/>
        <a:p>
          <a:endParaRPr lang="zh-TW" altLang="en-US"/>
        </a:p>
      </dgm:t>
    </dgm:pt>
    <dgm:pt modelId="{C76A62EF-928B-4768-A29C-917A1850F81F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Teamwork dance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5871E1-8B61-4BAF-BB21-8A40E02B491E}" type="parTrans" cxnId="{11BC9DA3-BBB4-41FD-AA22-44F9DFF84006}">
      <dgm:prSet/>
      <dgm:spPr/>
      <dgm:t>
        <a:bodyPr/>
        <a:lstStyle/>
        <a:p>
          <a:endParaRPr lang="zh-TW" altLang="en-US"/>
        </a:p>
      </dgm:t>
    </dgm:pt>
    <dgm:pt modelId="{355044D5-421C-4CF4-A9C2-151217F0AF4A}" type="sibTrans" cxnId="{11BC9DA3-BBB4-41FD-AA22-44F9DFF84006}">
      <dgm:prSet/>
      <dgm:spPr/>
      <dgm:t>
        <a:bodyPr/>
        <a:lstStyle/>
        <a:p>
          <a:endParaRPr lang="zh-TW" altLang="en-US"/>
        </a:p>
      </dgm:t>
    </dgm:pt>
    <dgm:pt modelId="{05E67E85-34A1-4151-B7AE-BD621C6D91AE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Along with fireworks 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865934-3EB1-4466-B0EA-F65C0BCC944E}" type="parTrans" cxnId="{3733A2DE-83B4-4307-999F-3C1FCD057BDC}">
      <dgm:prSet/>
      <dgm:spPr/>
      <dgm:t>
        <a:bodyPr/>
        <a:lstStyle/>
        <a:p>
          <a:endParaRPr lang="zh-TW" altLang="en-US"/>
        </a:p>
      </dgm:t>
    </dgm:pt>
    <dgm:pt modelId="{A6E986FF-EFDA-41B7-AE63-0653BCAFFBB3}" type="sibTrans" cxnId="{3733A2DE-83B4-4307-999F-3C1FCD057BDC}">
      <dgm:prSet/>
      <dgm:spPr/>
      <dgm:t>
        <a:bodyPr/>
        <a:lstStyle/>
        <a:p>
          <a:endParaRPr lang="zh-TW" altLang="en-US"/>
        </a:p>
      </dgm:t>
    </dgm:pt>
    <dgm:pt modelId="{A05B8611-B57D-4FA4-BCC4-58404B985272}">
      <dgm:prSet/>
      <dgm:spPr/>
      <dgm:t>
        <a:bodyPr/>
        <a:lstStyle/>
        <a:p>
          <a:endParaRPr lang="zh-TW" altLang="en-US" dirty="0"/>
        </a:p>
      </dgm:t>
    </dgm:pt>
    <dgm:pt modelId="{8EA97169-4B6A-4C36-938C-F43F82C4A48C}" type="parTrans" cxnId="{A7BAC969-757C-4CBD-AEF8-32878CAF9B45}">
      <dgm:prSet/>
      <dgm:spPr/>
      <dgm:t>
        <a:bodyPr/>
        <a:lstStyle/>
        <a:p>
          <a:endParaRPr lang="zh-TW" altLang="en-US"/>
        </a:p>
      </dgm:t>
    </dgm:pt>
    <dgm:pt modelId="{BE056D3E-AE1B-4B36-AF65-37BAE18D2250}" type="sibTrans" cxnId="{A7BAC969-757C-4CBD-AEF8-32878CAF9B45}">
      <dgm:prSet/>
      <dgm:spPr/>
      <dgm:t>
        <a:bodyPr/>
        <a:lstStyle/>
        <a:p>
          <a:endParaRPr lang="zh-TW" altLang="en-US"/>
        </a:p>
      </dgm:t>
    </dgm:pt>
    <dgm:pt modelId="{E678CAF2-7E7B-4336-8F4E-35941D17568B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Heaven government, born to overcome Shang Dynasty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517FF-DB41-4D70-8EB0-CF1138AA7EF4}" type="parTrans" cxnId="{B4E1C844-8EE3-42A5-AB60-E8D6A9104666}">
      <dgm:prSet/>
      <dgm:spPr/>
      <dgm:t>
        <a:bodyPr/>
        <a:lstStyle/>
        <a:p>
          <a:endParaRPr lang="zh-TW" altLang="en-US"/>
        </a:p>
      </dgm:t>
    </dgm:pt>
    <dgm:pt modelId="{6F337C7D-95B8-43BA-B1B4-BA0ABA465E65}" type="sibTrans" cxnId="{B4E1C844-8EE3-42A5-AB60-E8D6A9104666}">
      <dgm:prSet/>
      <dgm:spPr/>
      <dgm:t>
        <a:bodyPr/>
        <a:lstStyle/>
        <a:p>
          <a:endParaRPr lang="zh-TW" altLang="en-US"/>
        </a:p>
      </dgm:t>
    </dgm:pt>
    <dgm:pt modelId="{CF06697F-B1A4-4DB0-80E5-24B2801349C6}" type="pres">
      <dgm:prSet presAssocID="{660920C5-F2C3-432A-A3C5-A2DE962E04A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8A0AC1-3FBC-4752-AC08-1D622F496A1F}" type="pres">
      <dgm:prSet presAssocID="{A05B8611-B57D-4FA4-BCC4-58404B985272}" presName="linNode" presStyleCnt="0"/>
      <dgm:spPr/>
    </dgm:pt>
    <dgm:pt modelId="{084E47EF-8827-4D82-89F1-3BAFAA3F74F8}" type="pres">
      <dgm:prSet presAssocID="{A05B8611-B57D-4FA4-BCC4-58404B985272}" presName="parentText" presStyleLbl="node1" presStyleIdx="0" presStyleCnt="4" custScaleX="9051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065998-8A34-4A96-82DF-91D2F7346CB1}" type="pres">
      <dgm:prSet presAssocID="{BE056D3E-AE1B-4B36-AF65-37BAE18D2250}" presName="sp" presStyleCnt="0"/>
      <dgm:spPr/>
    </dgm:pt>
    <dgm:pt modelId="{4E4EBBBF-F685-482E-B3CF-4459B9F3850C}" type="pres">
      <dgm:prSet presAssocID="{9ACA6344-2A03-4339-A846-BBE8CB6DB11A}" presName="linNode" presStyleCnt="0"/>
      <dgm:spPr/>
    </dgm:pt>
    <dgm:pt modelId="{41BEC74E-1024-4501-B96F-56B1D256C546}" type="pres">
      <dgm:prSet presAssocID="{9ACA6344-2A03-4339-A846-BBE8CB6DB11A}" presName="parentText" presStyleLbl="node1" presStyleIdx="1" presStyleCnt="4" custScaleX="9847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1DFBA1-9966-4182-9938-F607279BF1D2}" type="pres">
      <dgm:prSet presAssocID="{9ACA6344-2A03-4339-A846-BBE8CB6DB11A}" presName="descendantText" presStyleLbl="alignAccFollowNode1" presStyleIdx="0" presStyleCnt="3" custScaleX="11828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2817E2-03F2-4F8C-B6A8-C39DBE1B7F60}" type="pres">
      <dgm:prSet presAssocID="{6A1932FB-D48D-4665-A766-39C28320597F}" presName="sp" presStyleCnt="0"/>
      <dgm:spPr/>
    </dgm:pt>
    <dgm:pt modelId="{A65E6F90-C2D2-4F68-8B85-CCB08D7BC39B}" type="pres">
      <dgm:prSet presAssocID="{9212E04C-5B17-49CE-9F47-BDDA8477BA34}" presName="linNode" presStyleCnt="0"/>
      <dgm:spPr/>
    </dgm:pt>
    <dgm:pt modelId="{9B0339FE-0B99-4749-947C-FA3000F7FC4F}" type="pres">
      <dgm:prSet presAssocID="{9212E04C-5B17-49CE-9F47-BDDA8477BA34}" presName="parentText" presStyleLbl="node1" presStyleIdx="2" presStyleCnt="4" custScaleX="8956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A1F48D-8055-4084-B07C-FFDD9BC57F4A}" type="pres">
      <dgm:prSet presAssocID="{9212E04C-5B17-49CE-9F47-BDDA8477BA3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ADEACF-3385-4C99-878A-739F70E830C9}" type="pres">
      <dgm:prSet presAssocID="{5FD39D12-A570-4503-9ACF-DD3DA632251E}" presName="sp" presStyleCnt="0"/>
      <dgm:spPr/>
    </dgm:pt>
    <dgm:pt modelId="{5CC57DAD-36B9-450B-AD39-961580927F1F}" type="pres">
      <dgm:prSet presAssocID="{D7C38DD7-8757-4C11-99FB-797CDDF08F32}" presName="linNode" presStyleCnt="0"/>
      <dgm:spPr/>
    </dgm:pt>
    <dgm:pt modelId="{17C3899A-85E1-481B-9EA6-2DB00B2DF609}" type="pres">
      <dgm:prSet presAssocID="{D7C38DD7-8757-4C11-99FB-797CDDF08F32}" presName="parentText" presStyleLbl="node1" presStyleIdx="3" presStyleCnt="4" custScaleX="8956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6E5EC-F05A-463A-857D-903A82A39793}" type="pres">
      <dgm:prSet presAssocID="{D7C38DD7-8757-4C11-99FB-797CDDF08F3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66437E5-C875-4E10-A808-BAEC1FBED0A5}" type="presOf" srcId="{E678CAF2-7E7B-4336-8F4E-35941D17568B}" destId="{43A1F48D-8055-4084-B07C-FFDD9BC57F4A}" srcOrd="0" destOrd="1" presId="urn:microsoft.com/office/officeart/2005/8/layout/vList5"/>
    <dgm:cxn modelId="{2F93B367-3635-42FC-AA99-CCB5C89DD86B}" type="presOf" srcId="{660920C5-F2C3-432A-A3C5-A2DE962E04AF}" destId="{CF06697F-B1A4-4DB0-80E5-24B2801349C6}" srcOrd="0" destOrd="0" presId="urn:microsoft.com/office/officeart/2005/8/layout/vList5"/>
    <dgm:cxn modelId="{06464C5D-E297-48DB-8190-9793922EA16D}" type="presOf" srcId="{9212E04C-5B17-49CE-9F47-BDDA8477BA34}" destId="{9B0339FE-0B99-4749-947C-FA3000F7FC4F}" srcOrd="0" destOrd="0" presId="urn:microsoft.com/office/officeart/2005/8/layout/vList5"/>
    <dgm:cxn modelId="{A8FE82CD-6B6C-4E10-B41E-5A5A5C8274A5}" type="presOf" srcId="{CD2F702E-A597-4517-B87D-38B70EAD0969}" destId="{EB1DFBA1-9966-4182-9938-F607279BF1D2}" srcOrd="0" destOrd="0" presId="urn:microsoft.com/office/officeart/2005/8/layout/vList5"/>
    <dgm:cxn modelId="{ADB0934C-819C-43F5-9B50-CE70B38AC0EF}" type="presOf" srcId="{A05B8611-B57D-4FA4-BCC4-58404B985272}" destId="{084E47EF-8827-4D82-89F1-3BAFAA3F74F8}" srcOrd="0" destOrd="0" presId="urn:microsoft.com/office/officeart/2005/8/layout/vList5"/>
    <dgm:cxn modelId="{3733A2DE-83B4-4307-999F-3C1FCD057BDC}" srcId="{D7C38DD7-8757-4C11-99FB-797CDDF08F32}" destId="{05E67E85-34A1-4151-B7AE-BD621C6D91AE}" srcOrd="1" destOrd="0" parTransId="{9B865934-3EB1-4466-B0EA-F65C0BCC944E}" sibTransId="{A6E986FF-EFDA-41B7-AE63-0653BCAFFBB3}"/>
    <dgm:cxn modelId="{82E42EE3-8B70-4024-8222-85ECC6075301}" type="presOf" srcId="{215FA1A2-2EA8-4566-AE3F-CFA27DEB3F93}" destId="{43A1F48D-8055-4084-B07C-FFDD9BC57F4A}" srcOrd="0" destOrd="0" presId="urn:microsoft.com/office/officeart/2005/8/layout/vList5"/>
    <dgm:cxn modelId="{7B7843D7-0133-4A68-9B42-F5AF36F2F8BB}" srcId="{9ACA6344-2A03-4339-A846-BBE8CB6DB11A}" destId="{D0EF9DAC-25F5-4C7B-92EB-5BF6A118F25C}" srcOrd="1" destOrd="0" parTransId="{5796F886-4E50-441A-9C3C-24F36BD31721}" sibTransId="{A4940B18-7C60-4F31-B9DB-21AC65923CE2}"/>
    <dgm:cxn modelId="{0631C14C-89E5-4D93-B682-459E69528366}" srcId="{660920C5-F2C3-432A-A3C5-A2DE962E04AF}" destId="{D7C38DD7-8757-4C11-99FB-797CDDF08F32}" srcOrd="3" destOrd="0" parTransId="{25B3FCFC-AFD3-46B9-9A31-C61EE82BC483}" sibTransId="{54C07256-6B9C-4D91-8385-2B7524FBB761}"/>
    <dgm:cxn modelId="{D8BF6C49-F5BA-48B6-83DF-29A07102C28A}" srcId="{660920C5-F2C3-432A-A3C5-A2DE962E04AF}" destId="{9212E04C-5B17-49CE-9F47-BDDA8477BA34}" srcOrd="2" destOrd="0" parTransId="{C177C9A3-C802-40D1-AABC-8A59B574F87F}" sibTransId="{5FD39D12-A570-4503-9ACF-DD3DA632251E}"/>
    <dgm:cxn modelId="{F2800196-5C4D-47E1-8A1F-666429DA1F3A}" type="presOf" srcId="{9ACA6344-2A03-4339-A846-BBE8CB6DB11A}" destId="{41BEC74E-1024-4501-B96F-56B1D256C546}" srcOrd="0" destOrd="0" presId="urn:microsoft.com/office/officeart/2005/8/layout/vList5"/>
    <dgm:cxn modelId="{A7BAC969-757C-4CBD-AEF8-32878CAF9B45}" srcId="{660920C5-F2C3-432A-A3C5-A2DE962E04AF}" destId="{A05B8611-B57D-4FA4-BCC4-58404B985272}" srcOrd="0" destOrd="0" parTransId="{8EA97169-4B6A-4C36-938C-F43F82C4A48C}" sibTransId="{BE056D3E-AE1B-4B36-AF65-37BAE18D2250}"/>
    <dgm:cxn modelId="{D7110C0F-4651-4211-BD0B-28DF7024F695}" srcId="{9212E04C-5B17-49CE-9F47-BDDA8477BA34}" destId="{215FA1A2-2EA8-4566-AE3F-CFA27DEB3F93}" srcOrd="0" destOrd="0" parTransId="{6FC70ED1-63A7-4F5C-ABA7-0D304C06DB54}" sibTransId="{B990F228-B9EA-4103-AB57-421B02CDCD7E}"/>
    <dgm:cxn modelId="{80B73140-C60E-4B89-BF03-50DE54C0EA9A}" type="presOf" srcId="{D7C38DD7-8757-4C11-99FB-797CDDF08F32}" destId="{17C3899A-85E1-481B-9EA6-2DB00B2DF609}" srcOrd="0" destOrd="0" presId="urn:microsoft.com/office/officeart/2005/8/layout/vList5"/>
    <dgm:cxn modelId="{9A64F563-0775-48C0-B5DC-A194047D1DA9}" type="presOf" srcId="{C76A62EF-928B-4768-A29C-917A1850F81F}" destId="{6036E5EC-F05A-463A-857D-903A82A39793}" srcOrd="0" destOrd="0" presId="urn:microsoft.com/office/officeart/2005/8/layout/vList5"/>
    <dgm:cxn modelId="{FEAA0E72-E3B3-4666-802C-7066055E36BF}" srcId="{9ACA6344-2A03-4339-A846-BBE8CB6DB11A}" destId="{CD2F702E-A597-4517-B87D-38B70EAD0969}" srcOrd="0" destOrd="0" parTransId="{39610010-630D-4E32-9DB6-A8B8F853F136}" sibTransId="{5B01FCEC-4FF3-41A1-952D-11C94474CF83}"/>
    <dgm:cxn modelId="{39606380-867B-43EE-BB09-B114275507A6}" type="presOf" srcId="{D0EF9DAC-25F5-4C7B-92EB-5BF6A118F25C}" destId="{EB1DFBA1-9966-4182-9938-F607279BF1D2}" srcOrd="0" destOrd="1" presId="urn:microsoft.com/office/officeart/2005/8/layout/vList5"/>
    <dgm:cxn modelId="{B4E1C844-8EE3-42A5-AB60-E8D6A9104666}" srcId="{9212E04C-5B17-49CE-9F47-BDDA8477BA34}" destId="{E678CAF2-7E7B-4336-8F4E-35941D17568B}" srcOrd="1" destOrd="0" parTransId="{F0E517FF-DB41-4D70-8EB0-CF1138AA7EF4}" sibTransId="{6F337C7D-95B8-43BA-B1B4-BA0ABA465E65}"/>
    <dgm:cxn modelId="{11BC9DA3-BBB4-41FD-AA22-44F9DFF84006}" srcId="{D7C38DD7-8757-4C11-99FB-797CDDF08F32}" destId="{C76A62EF-928B-4768-A29C-917A1850F81F}" srcOrd="0" destOrd="0" parTransId="{145871E1-8B61-4BAF-BB21-8A40E02B491E}" sibTransId="{355044D5-421C-4CF4-A9C2-151217F0AF4A}"/>
    <dgm:cxn modelId="{93A78C61-3032-40D9-AB60-25063A77F48E}" type="presOf" srcId="{05E67E85-34A1-4151-B7AE-BD621C6D91AE}" destId="{6036E5EC-F05A-463A-857D-903A82A39793}" srcOrd="0" destOrd="1" presId="urn:microsoft.com/office/officeart/2005/8/layout/vList5"/>
    <dgm:cxn modelId="{4D1D3C67-5523-432A-86E2-F85A4E647E26}" srcId="{660920C5-F2C3-432A-A3C5-A2DE962E04AF}" destId="{9ACA6344-2A03-4339-A846-BBE8CB6DB11A}" srcOrd="1" destOrd="0" parTransId="{84216658-33D0-45F3-B57A-FAFEB756BA41}" sibTransId="{6A1932FB-D48D-4665-A766-39C28320597F}"/>
    <dgm:cxn modelId="{095D7E6F-7199-42E3-B281-31B9E9DDA2C5}" type="presParOf" srcId="{CF06697F-B1A4-4DB0-80E5-24B2801349C6}" destId="{538A0AC1-3FBC-4752-AC08-1D622F496A1F}" srcOrd="0" destOrd="0" presId="urn:microsoft.com/office/officeart/2005/8/layout/vList5"/>
    <dgm:cxn modelId="{38FF718D-29DF-47FE-997F-00E5147DA4CE}" type="presParOf" srcId="{538A0AC1-3FBC-4752-AC08-1D622F496A1F}" destId="{084E47EF-8827-4D82-89F1-3BAFAA3F74F8}" srcOrd="0" destOrd="0" presId="urn:microsoft.com/office/officeart/2005/8/layout/vList5"/>
    <dgm:cxn modelId="{56182DB2-2998-4DF4-B9A0-B7B14F8F73A4}" type="presParOf" srcId="{CF06697F-B1A4-4DB0-80E5-24B2801349C6}" destId="{4C065998-8A34-4A96-82DF-91D2F7346CB1}" srcOrd="1" destOrd="0" presId="urn:microsoft.com/office/officeart/2005/8/layout/vList5"/>
    <dgm:cxn modelId="{A56C2BD0-7E78-49B3-8480-638052607E7C}" type="presParOf" srcId="{CF06697F-B1A4-4DB0-80E5-24B2801349C6}" destId="{4E4EBBBF-F685-482E-B3CF-4459B9F3850C}" srcOrd="2" destOrd="0" presId="urn:microsoft.com/office/officeart/2005/8/layout/vList5"/>
    <dgm:cxn modelId="{8CAE0AE9-663F-48CA-B09B-4806C2A3F0EC}" type="presParOf" srcId="{4E4EBBBF-F685-482E-B3CF-4459B9F3850C}" destId="{41BEC74E-1024-4501-B96F-56B1D256C546}" srcOrd="0" destOrd="0" presId="urn:microsoft.com/office/officeart/2005/8/layout/vList5"/>
    <dgm:cxn modelId="{28FD65C4-E72D-4969-B055-D6995327260E}" type="presParOf" srcId="{4E4EBBBF-F685-482E-B3CF-4459B9F3850C}" destId="{EB1DFBA1-9966-4182-9938-F607279BF1D2}" srcOrd="1" destOrd="0" presId="urn:microsoft.com/office/officeart/2005/8/layout/vList5"/>
    <dgm:cxn modelId="{43980EFD-8679-4EA2-BCC1-1E871D662545}" type="presParOf" srcId="{CF06697F-B1A4-4DB0-80E5-24B2801349C6}" destId="{FD2817E2-03F2-4F8C-B6A8-C39DBE1B7F60}" srcOrd="3" destOrd="0" presId="urn:microsoft.com/office/officeart/2005/8/layout/vList5"/>
    <dgm:cxn modelId="{5734DF7A-7FE7-44E4-B500-8D8FC3F180DB}" type="presParOf" srcId="{CF06697F-B1A4-4DB0-80E5-24B2801349C6}" destId="{A65E6F90-C2D2-4F68-8B85-CCB08D7BC39B}" srcOrd="4" destOrd="0" presId="urn:microsoft.com/office/officeart/2005/8/layout/vList5"/>
    <dgm:cxn modelId="{044B4698-9253-4392-B088-86354428CFBD}" type="presParOf" srcId="{A65E6F90-C2D2-4F68-8B85-CCB08D7BC39B}" destId="{9B0339FE-0B99-4749-947C-FA3000F7FC4F}" srcOrd="0" destOrd="0" presId="urn:microsoft.com/office/officeart/2005/8/layout/vList5"/>
    <dgm:cxn modelId="{C7B99220-B399-4268-9CDF-C47D55B160D9}" type="presParOf" srcId="{A65E6F90-C2D2-4F68-8B85-CCB08D7BC39B}" destId="{43A1F48D-8055-4084-B07C-FFDD9BC57F4A}" srcOrd="1" destOrd="0" presId="urn:microsoft.com/office/officeart/2005/8/layout/vList5"/>
    <dgm:cxn modelId="{915C8860-A5A0-429A-8280-88738C79AA07}" type="presParOf" srcId="{CF06697F-B1A4-4DB0-80E5-24B2801349C6}" destId="{2DADEACF-3385-4C99-878A-739F70E830C9}" srcOrd="5" destOrd="0" presId="urn:microsoft.com/office/officeart/2005/8/layout/vList5"/>
    <dgm:cxn modelId="{72ED6836-AA68-4C1A-8B66-744B5E4496EF}" type="presParOf" srcId="{CF06697F-B1A4-4DB0-80E5-24B2801349C6}" destId="{5CC57DAD-36B9-450B-AD39-961580927F1F}" srcOrd="6" destOrd="0" presId="urn:microsoft.com/office/officeart/2005/8/layout/vList5"/>
    <dgm:cxn modelId="{11AE96AB-7355-4D07-B495-3BE300D75551}" type="presParOf" srcId="{5CC57DAD-36B9-450B-AD39-961580927F1F}" destId="{17C3899A-85E1-481B-9EA6-2DB00B2DF609}" srcOrd="0" destOrd="0" presId="urn:microsoft.com/office/officeart/2005/8/layout/vList5"/>
    <dgm:cxn modelId="{C36693E5-452C-4819-8B33-2D417F6A172D}" type="presParOf" srcId="{5CC57DAD-36B9-450B-AD39-961580927F1F}" destId="{6036E5EC-F05A-463A-857D-903A82A3979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5663CA-6F2F-467B-8F27-CAA1B677782B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6F67D6E-7A9F-4FEC-BEB0-CB8D5F2EB373}">
      <dgm:prSet phldrT="[文字]"/>
      <dgm:spPr/>
      <dgm:t>
        <a:bodyPr/>
        <a:lstStyle/>
        <a:p>
          <a:r>
            <a:rPr lang="en-US" altLang="zh-TW" dirty="0" smtClean="0"/>
            <a:t>Dos</a:t>
          </a:r>
          <a:endParaRPr lang="zh-TW" altLang="en-US" dirty="0"/>
        </a:p>
      </dgm:t>
    </dgm:pt>
    <dgm:pt modelId="{8CFF3B49-34F0-437C-BEED-B0B8B2F14298}" type="parTrans" cxnId="{CF5CB7B5-7457-450E-82BE-CEB0A2C961F4}">
      <dgm:prSet/>
      <dgm:spPr/>
      <dgm:t>
        <a:bodyPr/>
        <a:lstStyle/>
        <a:p>
          <a:endParaRPr lang="zh-TW" altLang="en-US"/>
        </a:p>
      </dgm:t>
    </dgm:pt>
    <dgm:pt modelId="{FB99BFDF-12D1-40E3-BC6C-9E59E4AF1C3E}" type="sibTrans" cxnId="{CF5CB7B5-7457-450E-82BE-CEB0A2C961F4}">
      <dgm:prSet/>
      <dgm:spPr/>
      <dgm:t>
        <a:bodyPr/>
        <a:lstStyle/>
        <a:p>
          <a:endParaRPr lang="zh-TW" altLang="en-US"/>
        </a:p>
      </dgm:t>
    </dgm:pt>
    <dgm:pt modelId="{FB5973A1-F047-4D64-A14F-72EE1041725A}">
      <dgm:prSet phldrT="[文字]" custT="1"/>
      <dgm:spPr/>
      <dgm:t>
        <a:bodyPr/>
        <a:lstStyle/>
        <a:p>
          <a:endParaRPr lang="en-US" altLang="zh-TW" sz="2000" dirty="0" smtClean="0"/>
        </a:p>
        <a:p>
          <a:r>
            <a:rPr lang="en-US" sz="2400" b="0" i="0" u="none" strike="noStrike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When entering the temple, </a:t>
          </a:r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although </a:t>
          </a:r>
          <a:r>
            <a:rPr lang="en-US" sz="2400" b="0" i="0" u="none" strike="noStrike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it isn't necessary to burn incense or pray to the gods, it is considered good manners to </a:t>
          </a:r>
          <a:r>
            <a:rPr lang="en-US" sz="2400" b="1" i="0" u="none" strike="noStrike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simply press your palms together and nod towards the deity</a:t>
          </a:r>
          <a:r>
            <a:rPr lang="en-US" sz="2400" b="0" i="0" u="none" strike="noStrike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8099A5-3DB0-433C-A3C9-81B7D1D69690}" type="parTrans" cxnId="{38EAB87B-EF0A-4E81-B92E-E5707F1E5624}">
      <dgm:prSet/>
      <dgm:spPr/>
      <dgm:t>
        <a:bodyPr/>
        <a:lstStyle/>
        <a:p>
          <a:endParaRPr lang="zh-TW" altLang="en-US"/>
        </a:p>
      </dgm:t>
    </dgm:pt>
    <dgm:pt modelId="{A717968E-ED5E-4A16-BFB2-8B7885A627BF}" type="sibTrans" cxnId="{38EAB87B-EF0A-4E81-B92E-E5707F1E5624}">
      <dgm:prSet/>
      <dgm:spPr/>
      <dgm:t>
        <a:bodyPr/>
        <a:lstStyle/>
        <a:p>
          <a:endParaRPr lang="zh-TW" altLang="en-US"/>
        </a:p>
      </dgm:t>
    </dgm:pt>
    <dgm:pt modelId="{22BF3485-17BE-4C57-A872-3EC442F8E002}">
      <dgm:prSet phldrT="[文字]"/>
      <dgm:spPr/>
      <dgm:t>
        <a:bodyPr/>
        <a:lstStyle/>
        <a:p>
          <a:r>
            <a:rPr lang="en-US" altLang="zh-TW" dirty="0" smtClean="0"/>
            <a:t>Don’ts</a:t>
          </a:r>
        </a:p>
      </dgm:t>
    </dgm:pt>
    <dgm:pt modelId="{6A704622-5506-4280-9063-EE6B50D42C49}" type="parTrans" cxnId="{D49F27AE-46C1-4200-8475-3FEC38D3181D}">
      <dgm:prSet/>
      <dgm:spPr/>
      <dgm:t>
        <a:bodyPr/>
        <a:lstStyle/>
        <a:p>
          <a:endParaRPr lang="zh-TW" altLang="en-US"/>
        </a:p>
      </dgm:t>
    </dgm:pt>
    <dgm:pt modelId="{CFA521E9-9435-4210-B393-1F5692BC5C54}" type="sibTrans" cxnId="{D49F27AE-46C1-4200-8475-3FEC38D3181D}">
      <dgm:prSet/>
      <dgm:spPr/>
      <dgm:t>
        <a:bodyPr/>
        <a:lstStyle/>
        <a:p>
          <a:endParaRPr lang="zh-TW" altLang="en-US"/>
        </a:p>
      </dgm:t>
    </dgm:pt>
    <dgm:pt modelId="{A12F277E-9276-4BEA-AB0C-96CA2DD673E5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 </a:t>
          </a:r>
          <a:r>
            <a:rPr lang="en-US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not point at gods.</a:t>
          </a:r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54352-4915-4018-9794-F662FF230851}" type="parTrans" cxnId="{99227EBF-C6D1-44A3-A10F-2FA433DA78FE}">
      <dgm:prSet/>
      <dgm:spPr/>
      <dgm:t>
        <a:bodyPr/>
        <a:lstStyle/>
        <a:p>
          <a:endParaRPr lang="zh-TW" altLang="en-US"/>
        </a:p>
      </dgm:t>
    </dgm:pt>
    <dgm:pt modelId="{50B662C6-8DB0-4B49-9833-7DD7692575E9}" type="sibTrans" cxnId="{99227EBF-C6D1-44A3-A10F-2FA433DA78FE}">
      <dgm:prSet/>
      <dgm:spPr/>
      <dgm:t>
        <a:bodyPr/>
        <a:lstStyle/>
        <a:p>
          <a:endParaRPr lang="zh-TW" altLang="en-US"/>
        </a:p>
      </dgm:t>
    </dgm:pt>
    <dgm:pt modelId="{3D22499B-FFCD-4C7C-AA48-CB292BAA9CF3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</a:t>
          </a:r>
          <a:r>
            <a:rPr lang="en-US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not speak or laugh loudly in the temple even disturb people who are praying.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6F8A9C-5681-45D5-BA23-51DCFC3A682B}" type="parTrans" cxnId="{545B87EA-A046-4A05-B0B6-9DF7850F6F1B}">
      <dgm:prSet/>
      <dgm:spPr/>
      <dgm:t>
        <a:bodyPr/>
        <a:lstStyle/>
        <a:p>
          <a:endParaRPr lang="zh-TW" altLang="en-US"/>
        </a:p>
      </dgm:t>
    </dgm:pt>
    <dgm:pt modelId="{67978505-56BB-4A22-9987-427FE17C5162}" type="sibTrans" cxnId="{545B87EA-A046-4A05-B0B6-9DF7850F6F1B}">
      <dgm:prSet/>
      <dgm:spPr/>
      <dgm:t>
        <a:bodyPr/>
        <a:lstStyle/>
        <a:p>
          <a:endParaRPr lang="zh-TW" altLang="en-US"/>
        </a:p>
      </dgm:t>
    </dgm:pt>
    <dgm:pt modelId="{D6DFEB1E-1CA0-42FE-9DC0-D9EEA1F33ABA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People </a:t>
          </a:r>
          <a:r>
            <a:rPr lang="en-US" altLang="zh-TW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enter the temple through the door on the right side and exit from the left </a:t>
          </a:r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(Center of the doorway: used by gods)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322F9-B0EA-4A43-879C-DBEEFD8C16FD}" type="parTrans" cxnId="{C217A0C4-65C1-421C-B3E6-DD8E1446FEA8}">
      <dgm:prSet/>
      <dgm:spPr/>
      <dgm:t>
        <a:bodyPr/>
        <a:lstStyle/>
        <a:p>
          <a:endParaRPr lang="zh-TW" altLang="en-US"/>
        </a:p>
      </dgm:t>
    </dgm:pt>
    <dgm:pt modelId="{14E74C82-1A8C-4392-9D60-CBDAE100F88F}" type="sibTrans" cxnId="{C217A0C4-65C1-421C-B3E6-DD8E1446FEA8}">
      <dgm:prSet/>
      <dgm:spPr/>
      <dgm:t>
        <a:bodyPr/>
        <a:lstStyle/>
        <a:p>
          <a:endParaRPr lang="zh-TW" altLang="en-US"/>
        </a:p>
      </dgm:t>
    </dgm:pt>
    <dgm:pt modelId="{392D4BFE-216D-425B-A6E9-DEE7DC927E44}" type="pres">
      <dgm:prSet presAssocID="{8F5663CA-6F2F-467B-8F27-CAA1B677782B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B2D83A88-571C-4B0B-983F-BCF82F0FAC70}" type="pres">
      <dgm:prSet presAssocID="{C6F67D6E-7A9F-4FEC-BEB0-CB8D5F2EB373}" presName="root" presStyleCnt="0">
        <dgm:presLayoutVars>
          <dgm:chMax/>
          <dgm:chPref/>
        </dgm:presLayoutVars>
      </dgm:prSet>
      <dgm:spPr/>
    </dgm:pt>
    <dgm:pt modelId="{C347543A-33B2-4552-B98C-488B14956D0A}" type="pres">
      <dgm:prSet presAssocID="{C6F67D6E-7A9F-4FEC-BEB0-CB8D5F2EB373}" presName="rootComposite" presStyleCnt="0">
        <dgm:presLayoutVars/>
      </dgm:prSet>
      <dgm:spPr/>
    </dgm:pt>
    <dgm:pt modelId="{23B08213-8068-451E-AD28-EFE3AC8327E7}" type="pres">
      <dgm:prSet presAssocID="{C6F67D6E-7A9F-4FEC-BEB0-CB8D5F2EB373}" presName="ParentAccent" presStyleLbl="alignNode1" presStyleIdx="0" presStyleCnt="2" custScaleY="37620" custLinFactNeighborX="-2132" custLinFactNeighborY="-5178"/>
      <dgm:spPr/>
    </dgm:pt>
    <dgm:pt modelId="{6D1A35F5-D6F3-4151-A0F7-34077F247D6B}" type="pres">
      <dgm:prSet presAssocID="{C6F67D6E-7A9F-4FEC-BEB0-CB8D5F2EB373}" presName="ParentSmallAccent" presStyleLbl="fgAcc1" presStyleIdx="0" presStyleCnt="2" custLinFactY="100000" custLinFactNeighborX="-7101" custLinFactNeighborY="126700"/>
      <dgm:spPr/>
    </dgm:pt>
    <dgm:pt modelId="{91755208-22E7-4C59-AB90-410D5B004A99}" type="pres">
      <dgm:prSet presAssocID="{C6F67D6E-7A9F-4FEC-BEB0-CB8D5F2EB373}" presName="Parent" presStyleLbl="revTx" presStyleIdx="0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DB4034-5FF6-43EF-9285-DAF725A8854C}" type="pres">
      <dgm:prSet presAssocID="{C6F67D6E-7A9F-4FEC-BEB0-CB8D5F2EB373}" presName="childShape" presStyleCnt="0">
        <dgm:presLayoutVars>
          <dgm:chMax val="0"/>
          <dgm:chPref val="0"/>
        </dgm:presLayoutVars>
      </dgm:prSet>
      <dgm:spPr/>
    </dgm:pt>
    <dgm:pt modelId="{CD924ADC-9048-4BF0-B31E-B97C07819CDE}" type="pres">
      <dgm:prSet presAssocID="{FB5973A1-F047-4D64-A14F-72EE1041725A}" presName="childComposite" presStyleCnt="0">
        <dgm:presLayoutVars>
          <dgm:chMax val="0"/>
          <dgm:chPref val="0"/>
        </dgm:presLayoutVars>
      </dgm:prSet>
      <dgm:spPr/>
    </dgm:pt>
    <dgm:pt modelId="{7497F2F6-3D8D-491D-8C9C-45863CFBD0FC}" type="pres">
      <dgm:prSet presAssocID="{FB5973A1-F047-4D64-A14F-72EE1041725A}" presName="ChildAccent" presStyleLbl="solidFgAcc1" presStyleIdx="0" presStyleCnt="4" custLinFactX="200000" custLinFactY="-200000" custLinFactNeighborX="291454" custLinFactNeighborY="-269805"/>
      <dgm:spPr/>
    </dgm:pt>
    <dgm:pt modelId="{9B5D9899-4A48-4319-AF7C-00542953BAFA}" type="pres">
      <dgm:prSet presAssocID="{FB5973A1-F047-4D64-A14F-72EE1041725A}" presName="Child" presStyleLbl="revTx" presStyleIdx="1" presStyleCnt="6" custLinFactNeighborX="328" custLinFactNeighborY="480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3D7D-2A69-435B-AF72-C477F6403AEA}" type="pres">
      <dgm:prSet presAssocID="{22BF3485-17BE-4C57-A872-3EC442F8E002}" presName="root" presStyleCnt="0">
        <dgm:presLayoutVars>
          <dgm:chMax/>
          <dgm:chPref/>
        </dgm:presLayoutVars>
      </dgm:prSet>
      <dgm:spPr/>
    </dgm:pt>
    <dgm:pt modelId="{E868BF73-28A1-49EB-8ADA-6F7212636ADB}" type="pres">
      <dgm:prSet presAssocID="{22BF3485-17BE-4C57-A872-3EC442F8E002}" presName="rootComposite" presStyleCnt="0">
        <dgm:presLayoutVars/>
      </dgm:prSet>
      <dgm:spPr/>
    </dgm:pt>
    <dgm:pt modelId="{AD337FDA-2D15-4501-8575-6961563C2BB9}" type="pres">
      <dgm:prSet presAssocID="{22BF3485-17BE-4C57-A872-3EC442F8E002}" presName="ParentAccent" presStyleLbl="alignNode1" presStyleIdx="1" presStyleCnt="2" custScaleY="32442" custLinFactNeighborX="3029" custLinFactNeighborY="-7767"/>
      <dgm:spPr/>
    </dgm:pt>
    <dgm:pt modelId="{D3E8F66B-6916-400D-9F4C-FDE538117771}" type="pres">
      <dgm:prSet presAssocID="{22BF3485-17BE-4C57-A872-3EC442F8E002}" presName="ParentSmallAccent" presStyleLbl="fgAcc1" presStyleIdx="1" presStyleCnt="2" custLinFactY="6368" custLinFactNeighborX="20683" custLinFactNeighborY="100000"/>
      <dgm:spPr/>
    </dgm:pt>
    <dgm:pt modelId="{6655A4EC-FAF5-4669-ADDE-9C1A60BB5F3B}" type="pres">
      <dgm:prSet presAssocID="{22BF3485-17BE-4C57-A872-3EC442F8E002}" presName="Parent" presStyleLbl="revTx" presStyleIdx="2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EE89B-659E-45C5-816F-CE2E67CAF012}" type="pres">
      <dgm:prSet presAssocID="{22BF3485-17BE-4C57-A872-3EC442F8E002}" presName="childShape" presStyleCnt="0">
        <dgm:presLayoutVars>
          <dgm:chMax val="0"/>
          <dgm:chPref val="0"/>
        </dgm:presLayoutVars>
      </dgm:prSet>
      <dgm:spPr/>
    </dgm:pt>
    <dgm:pt modelId="{B2531654-FBB4-4EE1-A940-18F7D5F9D3DB}" type="pres">
      <dgm:prSet presAssocID="{A12F277E-9276-4BEA-AB0C-96CA2DD673E5}" presName="childComposite" presStyleCnt="0">
        <dgm:presLayoutVars>
          <dgm:chMax val="0"/>
          <dgm:chPref val="0"/>
        </dgm:presLayoutVars>
      </dgm:prSet>
      <dgm:spPr/>
    </dgm:pt>
    <dgm:pt modelId="{B18BFE09-E89A-4619-8D47-B566907A563F}" type="pres">
      <dgm:prSet presAssocID="{A12F277E-9276-4BEA-AB0C-96CA2DD673E5}" presName="ChildAccent" presStyleLbl="solidFgAcc1" presStyleIdx="1" presStyleCnt="4" custLinFactX="376024" custLinFactY="-200000" custLinFactNeighborX="400000" custLinFactNeighborY="-286190"/>
      <dgm:spPr/>
    </dgm:pt>
    <dgm:pt modelId="{3C3E8259-F779-4498-A789-9791772BD084}" type="pres">
      <dgm:prSet presAssocID="{A12F277E-9276-4BEA-AB0C-96CA2DD673E5}" presName="Child" presStyleLbl="revTx" presStyleIdx="3" presStyleCnt="6" custLinFactNeighborX="3257" custLinFactNeighborY="-501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EDE3F9-F562-41BB-8065-1C0F922C3835}" type="pres">
      <dgm:prSet presAssocID="{3D22499B-FFCD-4C7C-AA48-CB292BAA9CF3}" presName="childComposite" presStyleCnt="0">
        <dgm:presLayoutVars>
          <dgm:chMax val="0"/>
          <dgm:chPref val="0"/>
        </dgm:presLayoutVars>
      </dgm:prSet>
      <dgm:spPr/>
    </dgm:pt>
    <dgm:pt modelId="{F0078DB5-E895-481F-B926-CE2E5685AAD8}" type="pres">
      <dgm:prSet presAssocID="{3D22499B-FFCD-4C7C-AA48-CB292BAA9CF3}" presName="ChildAccent" presStyleLbl="solidFgAcc1" presStyleIdx="2" presStyleCnt="4" custLinFactY="-47737" custLinFactNeighborX="17728" custLinFactNeighborY="-100000"/>
      <dgm:spPr/>
    </dgm:pt>
    <dgm:pt modelId="{81C57F7D-C476-4F29-AEDB-9A1EE2743EF9}" type="pres">
      <dgm:prSet presAssocID="{3D22499B-FFCD-4C7C-AA48-CB292BAA9CF3}" presName="Child" presStyleLbl="revTx" presStyleIdx="4" presStyleCnt="6" custLinFactNeighborX="3257" custLinFactNeighborY="-410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9F3209-8D96-4E7B-9863-CD8F7C2845C4}" type="pres">
      <dgm:prSet presAssocID="{D6DFEB1E-1CA0-42FE-9DC0-D9EEA1F33ABA}" presName="childComposite" presStyleCnt="0">
        <dgm:presLayoutVars>
          <dgm:chMax val="0"/>
          <dgm:chPref val="0"/>
        </dgm:presLayoutVars>
      </dgm:prSet>
      <dgm:spPr/>
    </dgm:pt>
    <dgm:pt modelId="{D3D05ABA-8BE8-4662-AD1C-E323A8A3DC0F}" type="pres">
      <dgm:prSet presAssocID="{D6DFEB1E-1CA0-42FE-9DC0-D9EEA1F33ABA}" presName="ChildAccent" presStyleLbl="solidFgAcc1" presStyleIdx="3" presStyleCnt="4" custLinFactY="-71375" custLinFactNeighborX="29548" custLinFactNeighborY="-100000"/>
      <dgm:spPr/>
    </dgm:pt>
    <dgm:pt modelId="{FBE4F001-11A3-45B0-B4E1-5B53E226DD62}" type="pres">
      <dgm:prSet presAssocID="{D6DFEB1E-1CA0-42FE-9DC0-D9EEA1F33ABA}" presName="Child" presStyleLbl="revTx" presStyleIdx="5" presStyleCnt="6" custLinFactNeighborX="2776" custLinFactNeighborY="-206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45B87EA-A046-4A05-B0B6-9DF7850F6F1B}" srcId="{22BF3485-17BE-4C57-A872-3EC442F8E002}" destId="{3D22499B-FFCD-4C7C-AA48-CB292BAA9CF3}" srcOrd="1" destOrd="0" parTransId="{946F8A9C-5681-45D5-BA23-51DCFC3A682B}" sibTransId="{67978505-56BB-4A22-9987-427FE17C5162}"/>
    <dgm:cxn modelId="{F5F59CB0-00D6-4893-A0D1-8D7713652DC5}" type="presOf" srcId="{FB5973A1-F047-4D64-A14F-72EE1041725A}" destId="{9B5D9899-4A48-4319-AF7C-00542953BAFA}" srcOrd="0" destOrd="0" presId="urn:microsoft.com/office/officeart/2008/layout/SquareAccentList"/>
    <dgm:cxn modelId="{7EE6E34B-13FA-4D25-AE14-CE51DD992737}" type="presOf" srcId="{A12F277E-9276-4BEA-AB0C-96CA2DD673E5}" destId="{3C3E8259-F779-4498-A789-9791772BD084}" srcOrd="0" destOrd="0" presId="urn:microsoft.com/office/officeart/2008/layout/SquareAccentList"/>
    <dgm:cxn modelId="{C217A0C4-65C1-421C-B3E6-DD8E1446FEA8}" srcId="{22BF3485-17BE-4C57-A872-3EC442F8E002}" destId="{D6DFEB1E-1CA0-42FE-9DC0-D9EEA1F33ABA}" srcOrd="2" destOrd="0" parTransId="{D79322F9-B0EA-4A43-879C-DBEEFD8C16FD}" sibTransId="{14E74C82-1A8C-4392-9D60-CBDAE100F88F}"/>
    <dgm:cxn modelId="{E7DB6A4D-1C2A-4D3F-A539-206CE9AE3900}" type="presOf" srcId="{3D22499B-FFCD-4C7C-AA48-CB292BAA9CF3}" destId="{81C57F7D-C476-4F29-AEDB-9A1EE2743EF9}" srcOrd="0" destOrd="0" presId="urn:microsoft.com/office/officeart/2008/layout/SquareAccentList"/>
    <dgm:cxn modelId="{99227EBF-C6D1-44A3-A10F-2FA433DA78FE}" srcId="{22BF3485-17BE-4C57-A872-3EC442F8E002}" destId="{A12F277E-9276-4BEA-AB0C-96CA2DD673E5}" srcOrd="0" destOrd="0" parTransId="{D5854352-4915-4018-9794-F662FF230851}" sibTransId="{50B662C6-8DB0-4B49-9833-7DD7692575E9}"/>
    <dgm:cxn modelId="{A4E9E14D-D112-4D99-8BD9-A571569A7749}" type="presOf" srcId="{22BF3485-17BE-4C57-A872-3EC442F8E002}" destId="{6655A4EC-FAF5-4669-ADDE-9C1A60BB5F3B}" srcOrd="0" destOrd="0" presId="urn:microsoft.com/office/officeart/2008/layout/SquareAccentList"/>
    <dgm:cxn modelId="{D49F27AE-46C1-4200-8475-3FEC38D3181D}" srcId="{8F5663CA-6F2F-467B-8F27-CAA1B677782B}" destId="{22BF3485-17BE-4C57-A872-3EC442F8E002}" srcOrd="1" destOrd="0" parTransId="{6A704622-5506-4280-9063-EE6B50D42C49}" sibTransId="{CFA521E9-9435-4210-B393-1F5692BC5C54}"/>
    <dgm:cxn modelId="{38EAB87B-EF0A-4E81-B92E-E5707F1E5624}" srcId="{C6F67D6E-7A9F-4FEC-BEB0-CB8D5F2EB373}" destId="{FB5973A1-F047-4D64-A14F-72EE1041725A}" srcOrd="0" destOrd="0" parTransId="{078099A5-3DB0-433C-A3C9-81B7D1D69690}" sibTransId="{A717968E-ED5E-4A16-BFB2-8B7885A627BF}"/>
    <dgm:cxn modelId="{06CD837B-720A-4B24-9038-C9E3137FFBC9}" type="presOf" srcId="{C6F67D6E-7A9F-4FEC-BEB0-CB8D5F2EB373}" destId="{91755208-22E7-4C59-AB90-410D5B004A99}" srcOrd="0" destOrd="0" presId="urn:microsoft.com/office/officeart/2008/layout/SquareAccentList"/>
    <dgm:cxn modelId="{CF5CB7B5-7457-450E-82BE-CEB0A2C961F4}" srcId="{8F5663CA-6F2F-467B-8F27-CAA1B677782B}" destId="{C6F67D6E-7A9F-4FEC-BEB0-CB8D5F2EB373}" srcOrd="0" destOrd="0" parTransId="{8CFF3B49-34F0-437C-BEED-B0B8B2F14298}" sibTransId="{FB99BFDF-12D1-40E3-BC6C-9E59E4AF1C3E}"/>
    <dgm:cxn modelId="{18EC2EEA-EAF4-42F3-A227-B05E6661B135}" type="presOf" srcId="{D6DFEB1E-1CA0-42FE-9DC0-D9EEA1F33ABA}" destId="{FBE4F001-11A3-45B0-B4E1-5B53E226DD62}" srcOrd="0" destOrd="0" presId="urn:microsoft.com/office/officeart/2008/layout/SquareAccentList"/>
    <dgm:cxn modelId="{5E262D01-635F-43B2-A504-8BA7AF181C0F}" type="presOf" srcId="{8F5663CA-6F2F-467B-8F27-CAA1B677782B}" destId="{392D4BFE-216D-425B-A6E9-DEE7DC927E44}" srcOrd="0" destOrd="0" presId="urn:microsoft.com/office/officeart/2008/layout/SquareAccentList"/>
    <dgm:cxn modelId="{144C7633-F844-45FB-B34D-CF614881DB06}" type="presParOf" srcId="{392D4BFE-216D-425B-A6E9-DEE7DC927E44}" destId="{B2D83A88-571C-4B0B-983F-BCF82F0FAC70}" srcOrd="0" destOrd="0" presId="urn:microsoft.com/office/officeart/2008/layout/SquareAccentList"/>
    <dgm:cxn modelId="{900A8801-1A6C-4D5C-AD75-A74E45C8128F}" type="presParOf" srcId="{B2D83A88-571C-4B0B-983F-BCF82F0FAC70}" destId="{C347543A-33B2-4552-B98C-488B14956D0A}" srcOrd="0" destOrd="0" presId="urn:microsoft.com/office/officeart/2008/layout/SquareAccentList"/>
    <dgm:cxn modelId="{21D295DC-3D69-43DA-B435-C64F6BF09883}" type="presParOf" srcId="{C347543A-33B2-4552-B98C-488B14956D0A}" destId="{23B08213-8068-451E-AD28-EFE3AC8327E7}" srcOrd="0" destOrd="0" presId="urn:microsoft.com/office/officeart/2008/layout/SquareAccentList"/>
    <dgm:cxn modelId="{DBCD22E8-13AD-479F-866C-148E57DD5460}" type="presParOf" srcId="{C347543A-33B2-4552-B98C-488B14956D0A}" destId="{6D1A35F5-D6F3-4151-A0F7-34077F247D6B}" srcOrd="1" destOrd="0" presId="urn:microsoft.com/office/officeart/2008/layout/SquareAccentList"/>
    <dgm:cxn modelId="{14D0800F-4917-43F0-A3F7-EAC4FAD3B065}" type="presParOf" srcId="{C347543A-33B2-4552-B98C-488B14956D0A}" destId="{91755208-22E7-4C59-AB90-410D5B004A99}" srcOrd="2" destOrd="0" presId="urn:microsoft.com/office/officeart/2008/layout/SquareAccentList"/>
    <dgm:cxn modelId="{CA67F9DA-4AF8-4D28-A32B-AC23B11C7DD0}" type="presParOf" srcId="{B2D83A88-571C-4B0B-983F-BCF82F0FAC70}" destId="{92DB4034-5FF6-43EF-9285-DAF725A8854C}" srcOrd="1" destOrd="0" presId="urn:microsoft.com/office/officeart/2008/layout/SquareAccentList"/>
    <dgm:cxn modelId="{904C604F-EA20-455D-B671-FF00AA28446A}" type="presParOf" srcId="{92DB4034-5FF6-43EF-9285-DAF725A8854C}" destId="{CD924ADC-9048-4BF0-B31E-B97C07819CDE}" srcOrd="0" destOrd="0" presId="urn:microsoft.com/office/officeart/2008/layout/SquareAccentList"/>
    <dgm:cxn modelId="{C8704407-10D0-46D0-9C36-0F85D465B661}" type="presParOf" srcId="{CD924ADC-9048-4BF0-B31E-B97C07819CDE}" destId="{7497F2F6-3D8D-491D-8C9C-45863CFBD0FC}" srcOrd="0" destOrd="0" presId="urn:microsoft.com/office/officeart/2008/layout/SquareAccentList"/>
    <dgm:cxn modelId="{6F4D4FB0-5196-49D8-9520-03BF7C2B3EFB}" type="presParOf" srcId="{CD924ADC-9048-4BF0-B31E-B97C07819CDE}" destId="{9B5D9899-4A48-4319-AF7C-00542953BAFA}" srcOrd="1" destOrd="0" presId="urn:microsoft.com/office/officeart/2008/layout/SquareAccentList"/>
    <dgm:cxn modelId="{53AB7464-6694-4F12-8E3E-220D96ED4EF2}" type="presParOf" srcId="{392D4BFE-216D-425B-A6E9-DEE7DC927E44}" destId="{67E33D7D-2A69-435B-AF72-C477F6403AEA}" srcOrd="1" destOrd="0" presId="urn:microsoft.com/office/officeart/2008/layout/SquareAccentList"/>
    <dgm:cxn modelId="{7C6E5D86-35C4-4168-BD4D-46294712EE3A}" type="presParOf" srcId="{67E33D7D-2A69-435B-AF72-C477F6403AEA}" destId="{E868BF73-28A1-49EB-8ADA-6F7212636ADB}" srcOrd="0" destOrd="0" presId="urn:microsoft.com/office/officeart/2008/layout/SquareAccentList"/>
    <dgm:cxn modelId="{1639E913-B738-40F7-8CF2-CE2DBB979A74}" type="presParOf" srcId="{E868BF73-28A1-49EB-8ADA-6F7212636ADB}" destId="{AD337FDA-2D15-4501-8575-6961563C2BB9}" srcOrd="0" destOrd="0" presId="urn:microsoft.com/office/officeart/2008/layout/SquareAccentList"/>
    <dgm:cxn modelId="{EBC41702-1EC4-4389-B560-D7564E8CB215}" type="presParOf" srcId="{E868BF73-28A1-49EB-8ADA-6F7212636ADB}" destId="{D3E8F66B-6916-400D-9F4C-FDE538117771}" srcOrd="1" destOrd="0" presId="urn:microsoft.com/office/officeart/2008/layout/SquareAccentList"/>
    <dgm:cxn modelId="{723973D3-55FD-45DB-8B65-BB0D6A649C5E}" type="presParOf" srcId="{E868BF73-28A1-49EB-8ADA-6F7212636ADB}" destId="{6655A4EC-FAF5-4669-ADDE-9C1A60BB5F3B}" srcOrd="2" destOrd="0" presId="urn:microsoft.com/office/officeart/2008/layout/SquareAccentList"/>
    <dgm:cxn modelId="{4E8C7B0E-762C-472C-947D-D7EA04DAA9B0}" type="presParOf" srcId="{67E33D7D-2A69-435B-AF72-C477F6403AEA}" destId="{074EE89B-659E-45C5-816F-CE2E67CAF012}" srcOrd="1" destOrd="0" presId="urn:microsoft.com/office/officeart/2008/layout/SquareAccentList"/>
    <dgm:cxn modelId="{3120E14F-239D-4FB0-B58E-E58C179E6B2B}" type="presParOf" srcId="{074EE89B-659E-45C5-816F-CE2E67CAF012}" destId="{B2531654-FBB4-4EE1-A940-18F7D5F9D3DB}" srcOrd="0" destOrd="0" presId="urn:microsoft.com/office/officeart/2008/layout/SquareAccentList"/>
    <dgm:cxn modelId="{1AB321DA-CD35-4384-AE21-E6642F91E5DD}" type="presParOf" srcId="{B2531654-FBB4-4EE1-A940-18F7D5F9D3DB}" destId="{B18BFE09-E89A-4619-8D47-B566907A563F}" srcOrd="0" destOrd="0" presId="urn:microsoft.com/office/officeart/2008/layout/SquareAccentList"/>
    <dgm:cxn modelId="{30486ACB-E429-42B1-A157-33745CA7D0B4}" type="presParOf" srcId="{B2531654-FBB4-4EE1-A940-18F7D5F9D3DB}" destId="{3C3E8259-F779-4498-A789-9791772BD084}" srcOrd="1" destOrd="0" presId="urn:microsoft.com/office/officeart/2008/layout/SquareAccentList"/>
    <dgm:cxn modelId="{A507435B-2BD0-4D3B-A585-E675ADC98CAD}" type="presParOf" srcId="{074EE89B-659E-45C5-816F-CE2E67CAF012}" destId="{80EDE3F9-F562-41BB-8065-1C0F922C3835}" srcOrd="1" destOrd="0" presId="urn:microsoft.com/office/officeart/2008/layout/SquareAccentList"/>
    <dgm:cxn modelId="{4550614B-2CC4-476E-8459-CE4A0B92B882}" type="presParOf" srcId="{80EDE3F9-F562-41BB-8065-1C0F922C3835}" destId="{F0078DB5-E895-481F-B926-CE2E5685AAD8}" srcOrd="0" destOrd="0" presId="urn:microsoft.com/office/officeart/2008/layout/SquareAccentList"/>
    <dgm:cxn modelId="{466A0EB4-85BB-4F5E-A254-EA343CFAEBF9}" type="presParOf" srcId="{80EDE3F9-F562-41BB-8065-1C0F922C3835}" destId="{81C57F7D-C476-4F29-AEDB-9A1EE2743EF9}" srcOrd="1" destOrd="0" presId="urn:microsoft.com/office/officeart/2008/layout/SquareAccentList"/>
    <dgm:cxn modelId="{3A51E01D-7F6A-4F5E-B5D2-DF01884FA268}" type="presParOf" srcId="{074EE89B-659E-45C5-816F-CE2E67CAF012}" destId="{8A9F3209-8D96-4E7B-9863-CD8F7C2845C4}" srcOrd="2" destOrd="0" presId="urn:microsoft.com/office/officeart/2008/layout/SquareAccentList"/>
    <dgm:cxn modelId="{63612028-B89A-45EA-8C50-5EF8F0727998}" type="presParOf" srcId="{8A9F3209-8D96-4E7B-9863-CD8F7C2845C4}" destId="{D3D05ABA-8BE8-4662-AD1C-E323A8A3DC0F}" srcOrd="0" destOrd="0" presId="urn:microsoft.com/office/officeart/2008/layout/SquareAccentList"/>
    <dgm:cxn modelId="{FCE55A33-0B25-4260-9692-4E181A803298}" type="presParOf" srcId="{8A9F3209-8D96-4E7B-9863-CD8F7C2845C4}" destId="{FBE4F001-11A3-45B0-B4E1-5B53E226DD6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C3770D-6CE2-4304-ADF7-716586788B4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A331930-161D-4A04-AD7B-42765508DCA4}">
      <dgm:prSet phldrT="[文字]" custT="1"/>
      <dgm:spPr/>
      <dgm:t>
        <a:bodyPr/>
        <a:lstStyle/>
        <a:p>
          <a:r>
            <a:rPr lang="en-US" altLang="zh-TW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Mazu</a:t>
          </a:r>
          <a:endParaRPr lang="zh-TW" alt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104BF7-2449-46B8-96D3-C544EE165E3E}" type="parTrans" cxnId="{5AAFFCC1-56BA-471E-9A92-54415ECB8CAB}">
      <dgm:prSet/>
      <dgm:spPr/>
      <dgm:t>
        <a:bodyPr/>
        <a:lstStyle/>
        <a:p>
          <a:endParaRPr lang="zh-TW" altLang="en-US"/>
        </a:p>
      </dgm:t>
    </dgm:pt>
    <dgm:pt modelId="{00CF57C9-6854-4C49-A398-35F432CC363C}" type="sibTrans" cxnId="{5AAFFCC1-56BA-471E-9A92-54415ECB8CAB}">
      <dgm:prSet/>
      <dgm:spPr/>
      <dgm:t>
        <a:bodyPr/>
        <a:lstStyle/>
        <a:p>
          <a:endParaRPr lang="zh-TW" altLang="en-US"/>
        </a:p>
      </dgm:t>
    </dgm:pt>
    <dgm:pt modelId="{6B2C8968-0BDF-4218-99B8-94738630D9BA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 sea Goddess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8DD54D-F6C2-48E6-AB38-6106D046E601}" type="parTrans" cxnId="{C2941637-5B6C-425D-A7CD-CBB8C52C7CFC}">
      <dgm:prSet/>
      <dgm:spPr/>
      <dgm:t>
        <a:bodyPr/>
        <a:lstStyle/>
        <a:p>
          <a:endParaRPr lang="zh-TW" altLang="en-US"/>
        </a:p>
      </dgm:t>
    </dgm:pt>
    <dgm:pt modelId="{3FE49C06-8E70-4688-9821-7EB67406FD8A}" type="sibTrans" cxnId="{C2941637-5B6C-425D-A7CD-CBB8C52C7CFC}">
      <dgm:prSet/>
      <dgm:spPr/>
      <dgm:t>
        <a:bodyPr/>
        <a:lstStyle/>
        <a:p>
          <a:endParaRPr lang="zh-TW" altLang="en-US"/>
        </a:p>
      </dgm:t>
    </dgm:pt>
    <dgm:pt modelId="{F2547336-D448-4C68-AAA9-7D8B71074FD0}">
      <dgm:prSet phldrT="[文字]" custT="1"/>
      <dgm:spPr/>
      <dgm:t>
        <a:bodyPr/>
        <a:lstStyle/>
        <a:p>
          <a:r>
            <a:rPr lang="en-US" altLang="zh-TW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Thousand-Mile eye &amp; Wind-Following Ear</a:t>
          </a:r>
          <a:endParaRPr lang="zh-TW" altLang="en-US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131C07-8958-408F-99B0-EEE27434E14D}" type="parTrans" cxnId="{AD15EFAC-F41C-4B17-A1E5-8BAA95185EC2}">
      <dgm:prSet/>
      <dgm:spPr/>
      <dgm:t>
        <a:bodyPr/>
        <a:lstStyle/>
        <a:p>
          <a:endParaRPr lang="zh-TW" altLang="en-US"/>
        </a:p>
      </dgm:t>
    </dgm:pt>
    <dgm:pt modelId="{B04EEA07-5EF1-45FC-BA4A-DB7382BBC070}" type="sibTrans" cxnId="{AD15EFAC-F41C-4B17-A1E5-8BAA95185EC2}">
      <dgm:prSet/>
      <dgm:spPr/>
      <dgm:t>
        <a:bodyPr/>
        <a:lstStyle/>
        <a:p>
          <a:endParaRPr lang="zh-TW" altLang="en-US"/>
        </a:p>
      </dgm:t>
    </dgm:pt>
    <dgm:pt modelId="{32FAD0FD-2ECD-41DF-ACEC-9B04EAA5C3C6}">
      <dgm:prSet phldrT="[文字]" custT="1"/>
      <dgm:spPr/>
      <dgm:t>
        <a:bodyPr/>
        <a:lstStyle/>
        <a:p>
          <a:r>
            <a:rPr lang="en-US" sz="2400" b="0" i="0" u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Mazu’s</a:t>
          </a:r>
          <a:r>
            <a:rPr lang="en-US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guardian generals</a:t>
          </a:r>
          <a:endParaRPr lang="zh-TW" alt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660BB-B3A2-402E-A6A6-0CA46AAC5EBB}" type="parTrans" cxnId="{640F8BD5-EB55-4A0F-8C52-3C80524E63AA}">
      <dgm:prSet/>
      <dgm:spPr/>
      <dgm:t>
        <a:bodyPr/>
        <a:lstStyle/>
        <a:p>
          <a:endParaRPr lang="zh-TW" altLang="en-US"/>
        </a:p>
      </dgm:t>
    </dgm:pt>
    <dgm:pt modelId="{956DB9A5-25B5-412C-8D2A-0D86DDEC6826}" type="sibTrans" cxnId="{640F8BD5-EB55-4A0F-8C52-3C80524E63AA}">
      <dgm:prSet/>
      <dgm:spPr/>
      <dgm:t>
        <a:bodyPr/>
        <a:lstStyle/>
        <a:p>
          <a:endParaRPr lang="zh-TW" altLang="en-US"/>
        </a:p>
      </dgm:t>
    </dgm:pt>
    <dgm:pt modelId="{135CAFB4-7D19-49DE-86D8-734B954FE694}">
      <dgm:prSet phldrT="[文字]" custT="1"/>
      <dgm:spPr/>
      <dgm:t>
        <a:bodyPr/>
        <a:lstStyle/>
        <a:p>
          <a:r>
            <a:rPr lang="en-US" altLang="zh-TW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Tiger God</a:t>
          </a:r>
          <a:endParaRPr lang="zh-TW" alt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2F51C8-2063-48C4-A636-1990FC66F9AC}" type="parTrans" cxnId="{675033EA-6363-447C-AB93-1F92D156564C}">
      <dgm:prSet/>
      <dgm:spPr/>
      <dgm:t>
        <a:bodyPr/>
        <a:lstStyle/>
        <a:p>
          <a:endParaRPr lang="zh-TW" altLang="en-US"/>
        </a:p>
      </dgm:t>
    </dgm:pt>
    <dgm:pt modelId="{6E652830-B993-41F4-928F-B7AC40C9BAF9}" type="sibTrans" cxnId="{675033EA-6363-447C-AB93-1F92D156564C}">
      <dgm:prSet/>
      <dgm:spPr/>
      <dgm:t>
        <a:bodyPr/>
        <a:lstStyle/>
        <a:p>
          <a:endParaRPr lang="zh-TW" altLang="en-US"/>
        </a:p>
      </dgm:t>
    </dgm:pt>
    <dgm:pt modelId="{B789EA21-0CD2-4981-9B23-CEAEC580ADF8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Tiger General</a:t>
          </a:r>
          <a:endParaRPr lang="zh-TW" altLang="en-US" sz="2400" dirty="0"/>
        </a:p>
      </dgm:t>
    </dgm:pt>
    <dgm:pt modelId="{26F0A0D6-D771-450A-A051-7D65EE88B470}" type="parTrans" cxnId="{A900BDBD-D42F-4BC6-B3DF-3CBC3C31868B}">
      <dgm:prSet/>
      <dgm:spPr/>
      <dgm:t>
        <a:bodyPr/>
        <a:lstStyle/>
        <a:p>
          <a:endParaRPr lang="zh-TW" altLang="en-US"/>
        </a:p>
      </dgm:t>
    </dgm:pt>
    <dgm:pt modelId="{65F6D2D4-51A1-41CF-9785-C469DA16C86E}" type="sibTrans" cxnId="{A900BDBD-D42F-4BC6-B3DF-3CBC3C31868B}">
      <dgm:prSet/>
      <dgm:spPr/>
      <dgm:t>
        <a:bodyPr/>
        <a:lstStyle/>
        <a:p>
          <a:endParaRPr lang="zh-TW" altLang="en-US"/>
        </a:p>
      </dgm:t>
    </dgm:pt>
    <dgm:pt modelId="{DF22C5CC-7FE3-415A-A867-25FCD0A7078C}">
      <dgm:prSet phldrT="[文字]" custT="1"/>
      <dgm:spPr/>
      <dgm:t>
        <a:bodyPr/>
        <a:lstStyle/>
        <a:p>
          <a:r>
            <a: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Champion Tiger </a:t>
          </a:r>
          <a:endParaRPr lang="zh-TW" altLang="en-US" sz="2400" dirty="0"/>
        </a:p>
      </dgm:t>
    </dgm:pt>
    <dgm:pt modelId="{7BCE7732-F239-4456-A542-FFDF84BB35CE}" type="parTrans" cxnId="{1483B1FD-016E-4D3C-8044-0DEF1498B9E9}">
      <dgm:prSet/>
      <dgm:spPr/>
      <dgm:t>
        <a:bodyPr/>
        <a:lstStyle/>
        <a:p>
          <a:endParaRPr lang="zh-TW" altLang="en-US"/>
        </a:p>
      </dgm:t>
    </dgm:pt>
    <dgm:pt modelId="{CAF267BD-1AB1-483E-849E-AA996F216D2A}" type="sibTrans" cxnId="{1483B1FD-016E-4D3C-8044-0DEF1498B9E9}">
      <dgm:prSet/>
      <dgm:spPr/>
      <dgm:t>
        <a:bodyPr/>
        <a:lstStyle/>
        <a:p>
          <a:endParaRPr lang="zh-TW" altLang="en-US"/>
        </a:p>
      </dgm:t>
    </dgm:pt>
    <dgm:pt modelId="{A00DF8FC-8A9D-4816-A4AA-7E2F38942F35}" type="pres">
      <dgm:prSet presAssocID="{F1C3770D-6CE2-4304-ADF7-716586788B4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3C99DC1-11ED-4ECF-838F-8CE17ACEC339}" type="pres">
      <dgm:prSet presAssocID="{F1C3770D-6CE2-4304-ADF7-716586788B44}" presName="cycle" presStyleCnt="0"/>
      <dgm:spPr/>
    </dgm:pt>
    <dgm:pt modelId="{A6C8E3A9-F0E3-49FB-96A7-C64BEBEDB0D4}" type="pres">
      <dgm:prSet presAssocID="{F1C3770D-6CE2-4304-ADF7-716586788B44}" presName="centerShape" presStyleCnt="0"/>
      <dgm:spPr/>
    </dgm:pt>
    <dgm:pt modelId="{9AFC79A5-BA83-4360-BD76-A640BC5F8262}" type="pres">
      <dgm:prSet presAssocID="{F1C3770D-6CE2-4304-ADF7-716586788B44}" presName="connSite" presStyleLbl="node1" presStyleIdx="0" presStyleCnt="4"/>
      <dgm:spPr/>
    </dgm:pt>
    <dgm:pt modelId="{64A6C37B-9581-45AD-8014-A8C3899102CD}" type="pres">
      <dgm:prSet presAssocID="{F1C3770D-6CE2-4304-ADF7-716586788B44}" presName="visible" presStyleLbl="node1" presStyleIdx="0" presStyleCnt="4" custLinFactNeighborX="428"/>
      <dgm:spPr/>
    </dgm:pt>
    <dgm:pt modelId="{7750BE56-63FA-4E63-882C-3F8EBDD45381}" type="pres">
      <dgm:prSet presAssocID="{C3104BF7-2449-46B8-96D3-C544EE165E3E}" presName="Name25" presStyleLbl="parChTrans1D1" presStyleIdx="0" presStyleCnt="3"/>
      <dgm:spPr/>
      <dgm:t>
        <a:bodyPr/>
        <a:lstStyle/>
        <a:p>
          <a:endParaRPr lang="zh-TW" altLang="en-US"/>
        </a:p>
      </dgm:t>
    </dgm:pt>
    <dgm:pt modelId="{FFC16771-469C-4534-9502-2D6BFBD688B8}" type="pres">
      <dgm:prSet presAssocID="{8A331930-161D-4A04-AD7B-42765508DCA4}" presName="node" presStyleCnt="0"/>
      <dgm:spPr/>
    </dgm:pt>
    <dgm:pt modelId="{AC7D9701-8F19-4170-BE15-13457EC82EE8}" type="pres">
      <dgm:prSet presAssocID="{8A331930-161D-4A04-AD7B-42765508DCA4}" presName="parentNode" presStyleLbl="node1" presStyleIdx="1" presStyleCnt="4" custScaleX="116220" custLinFactNeighborY="71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4CAB67-12B6-45A8-9A89-717F88B60DA3}" type="pres">
      <dgm:prSet presAssocID="{8A331930-161D-4A04-AD7B-42765508DCA4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059C4B-C660-407C-B70E-AEE12FEAB950}" type="pres">
      <dgm:prSet presAssocID="{B8131C07-8958-408F-99B0-EEE27434E14D}" presName="Name25" presStyleLbl="parChTrans1D1" presStyleIdx="1" presStyleCnt="3"/>
      <dgm:spPr/>
      <dgm:t>
        <a:bodyPr/>
        <a:lstStyle/>
        <a:p>
          <a:endParaRPr lang="zh-TW" altLang="en-US"/>
        </a:p>
      </dgm:t>
    </dgm:pt>
    <dgm:pt modelId="{72F8D614-327A-4171-AA5D-A04B3401063D}" type="pres">
      <dgm:prSet presAssocID="{F2547336-D448-4C68-AAA9-7D8B71074FD0}" presName="node" presStyleCnt="0"/>
      <dgm:spPr/>
    </dgm:pt>
    <dgm:pt modelId="{BD655408-0E1E-4DC0-92AA-D0456AB07B6D}" type="pres">
      <dgm:prSet presAssocID="{F2547336-D448-4C68-AAA9-7D8B71074FD0}" presName="parentNode" presStyleLbl="node1" presStyleIdx="2" presStyleCnt="4" custScaleX="120079" custLinFactNeighborX="8052" custLinFactNeighborY="498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83C0B4-48A0-4063-9634-D7F4F2BD610F}" type="pres">
      <dgm:prSet presAssocID="{F2547336-D448-4C68-AAA9-7D8B71074FD0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396B43-6B91-4CCD-B5F5-5CE0F26382E8}" type="pres">
      <dgm:prSet presAssocID="{BF2F51C8-2063-48C4-A636-1990FC66F9AC}" presName="Name25" presStyleLbl="parChTrans1D1" presStyleIdx="2" presStyleCnt="3"/>
      <dgm:spPr/>
      <dgm:t>
        <a:bodyPr/>
        <a:lstStyle/>
        <a:p>
          <a:endParaRPr lang="zh-TW" altLang="en-US"/>
        </a:p>
      </dgm:t>
    </dgm:pt>
    <dgm:pt modelId="{90797BE3-E2A2-4E34-88D5-866974F30EC8}" type="pres">
      <dgm:prSet presAssocID="{135CAFB4-7D19-49DE-86D8-734B954FE694}" presName="node" presStyleCnt="0"/>
      <dgm:spPr/>
    </dgm:pt>
    <dgm:pt modelId="{FE2CFBDB-C37F-4C2A-902C-541DB37AC07C}" type="pres">
      <dgm:prSet presAssocID="{135CAFB4-7D19-49DE-86D8-734B954FE694}" presName="parentNode" presStyleLbl="node1" presStyleIdx="3" presStyleCnt="4" custScaleX="124298" custScaleY="10074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CDBE50-8815-4548-8596-CF1A0EC37562}" type="pres">
      <dgm:prSet presAssocID="{135CAFB4-7D19-49DE-86D8-734B954FE694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2941637-5B6C-425D-A7CD-CBB8C52C7CFC}" srcId="{8A331930-161D-4A04-AD7B-42765508DCA4}" destId="{6B2C8968-0BDF-4218-99B8-94738630D9BA}" srcOrd="0" destOrd="0" parTransId="{958DD54D-F6C2-48E6-AB38-6106D046E601}" sibTransId="{3FE49C06-8E70-4688-9821-7EB67406FD8A}"/>
    <dgm:cxn modelId="{AD15EFAC-F41C-4B17-A1E5-8BAA95185EC2}" srcId="{F1C3770D-6CE2-4304-ADF7-716586788B44}" destId="{F2547336-D448-4C68-AAA9-7D8B71074FD0}" srcOrd="1" destOrd="0" parTransId="{B8131C07-8958-408F-99B0-EEE27434E14D}" sibTransId="{B04EEA07-5EF1-45FC-BA4A-DB7382BBC070}"/>
    <dgm:cxn modelId="{76C0D38C-6B33-4908-925D-4A3DEA53EBC6}" type="presOf" srcId="{8A331930-161D-4A04-AD7B-42765508DCA4}" destId="{AC7D9701-8F19-4170-BE15-13457EC82EE8}" srcOrd="0" destOrd="0" presId="urn:microsoft.com/office/officeart/2005/8/layout/radial2"/>
    <dgm:cxn modelId="{A629C407-102F-4A3A-A7DC-7702684CAEF1}" type="presOf" srcId="{B8131C07-8958-408F-99B0-EEE27434E14D}" destId="{35059C4B-C660-407C-B70E-AEE12FEAB950}" srcOrd="0" destOrd="0" presId="urn:microsoft.com/office/officeart/2005/8/layout/radial2"/>
    <dgm:cxn modelId="{FC445819-C6EC-4FC5-A6C4-158222B795F0}" type="presOf" srcId="{32FAD0FD-2ECD-41DF-ACEC-9B04EAA5C3C6}" destId="{A783C0B4-48A0-4063-9634-D7F4F2BD610F}" srcOrd="0" destOrd="0" presId="urn:microsoft.com/office/officeart/2005/8/layout/radial2"/>
    <dgm:cxn modelId="{675033EA-6363-447C-AB93-1F92D156564C}" srcId="{F1C3770D-6CE2-4304-ADF7-716586788B44}" destId="{135CAFB4-7D19-49DE-86D8-734B954FE694}" srcOrd="2" destOrd="0" parTransId="{BF2F51C8-2063-48C4-A636-1990FC66F9AC}" sibTransId="{6E652830-B993-41F4-928F-B7AC40C9BAF9}"/>
    <dgm:cxn modelId="{FDB5885D-DEBA-48B7-989F-95B32D2E2452}" type="presOf" srcId="{6B2C8968-0BDF-4218-99B8-94738630D9BA}" destId="{4A4CAB67-12B6-45A8-9A89-717F88B60DA3}" srcOrd="0" destOrd="0" presId="urn:microsoft.com/office/officeart/2005/8/layout/radial2"/>
    <dgm:cxn modelId="{5AAFFCC1-56BA-471E-9A92-54415ECB8CAB}" srcId="{F1C3770D-6CE2-4304-ADF7-716586788B44}" destId="{8A331930-161D-4A04-AD7B-42765508DCA4}" srcOrd="0" destOrd="0" parTransId="{C3104BF7-2449-46B8-96D3-C544EE165E3E}" sibTransId="{00CF57C9-6854-4C49-A398-35F432CC363C}"/>
    <dgm:cxn modelId="{696B38F5-7D83-451D-894B-4ECE01E0277D}" type="presOf" srcId="{C3104BF7-2449-46B8-96D3-C544EE165E3E}" destId="{7750BE56-63FA-4E63-882C-3F8EBDD45381}" srcOrd="0" destOrd="0" presId="urn:microsoft.com/office/officeart/2005/8/layout/radial2"/>
    <dgm:cxn modelId="{4CF25B1B-1542-4B4E-9835-0A07C2E8D346}" type="presOf" srcId="{F2547336-D448-4C68-AAA9-7D8B71074FD0}" destId="{BD655408-0E1E-4DC0-92AA-D0456AB07B6D}" srcOrd="0" destOrd="0" presId="urn:microsoft.com/office/officeart/2005/8/layout/radial2"/>
    <dgm:cxn modelId="{5463758B-B3FA-4ED4-854C-9939DA2C729D}" type="presOf" srcId="{B789EA21-0CD2-4981-9B23-CEAEC580ADF8}" destId="{00CDBE50-8815-4548-8596-CF1A0EC37562}" srcOrd="0" destOrd="0" presId="urn:microsoft.com/office/officeart/2005/8/layout/radial2"/>
    <dgm:cxn modelId="{F6298406-4BCD-4EB9-999F-BA4076B997D4}" type="presOf" srcId="{F1C3770D-6CE2-4304-ADF7-716586788B44}" destId="{A00DF8FC-8A9D-4816-A4AA-7E2F38942F35}" srcOrd="0" destOrd="0" presId="urn:microsoft.com/office/officeart/2005/8/layout/radial2"/>
    <dgm:cxn modelId="{874C7548-6B3A-413B-9629-32A7621FDC6F}" type="presOf" srcId="{DF22C5CC-7FE3-415A-A867-25FCD0A7078C}" destId="{00CDBE50-8815-4548-8596-CF1A0EC37562}" srcOrd="0" destOrd="1" presId="urn:microsoft.com/office/officeart/2005/8/layout/radial2"/>
    <dgm:cxn modelId="{44B756A2-3150-4C83-BF13-8FC63D0470E5}" type="presOf" srcId="{135CAFB4-7D19-49DE-86D8-734B954FE694}" destId="{FE2CFBDB-C37F-4C2A-902C-541DB37AC07C}" srcOrd="0" destOrd="0" presId="urn:microsoft.com/office/officeart/2005/8/layout/radial2"/>
    <dgm:cxn modelId="{1483B1FD-016E-4D3C-8044-0DEF1498B9E9}" srcId="{135CAFB4-7D19-49DE-86D8-734B954FE694}" destId="{DF22C5CC-7FE3-415A-A867-25FCD0A7078C}" srcOrd="1" destOrd="0" parTransId="{7BCE7732-F239-4456-A542-FFDF84BB35CE}" sibTransId="{CAF267BD-1AB1-483E-849E-AA996F216D2A}"/>
    <dgm:cxn modelId="{640F8BD5-EB55-4A0F-8C52-3C80524E63AA}" srcId="{F2547336-D448-4C68-AAA9-7D8B71074FD0}" destId="{32FAD0FD-2ECD-41DF-ACEC-9B04EAA5C3C6}" srcOrd="0" destOrd="0" parTransId="{248660BB-B3A2-402E-A6A6-0CA46AAC5EBB}" sibTransId="{956DB9A5-25B5-412C-8D2A-0D86DDEC6826}"/>
    <dgm:cxn modelId="{A900BDBD-D42F-4BC6-B3DF-3CBC3C31868B}" srcId="{135CAFB4-7D19-49DE-86D8-734B954FE694}" destId="{B789EA21-0CD2-4981-9B23-CEAEC580ADF8}" srcOrd="0" destOrd="0" parTransId="{26F0A0D6-D771-450A-A051-7D65EE88B470}" sibTransId="{65F6D2D4-51A1-41CF-9785-C469DA16C86E}"/>
    <dgm:cxn modelId="{CB1FF653-3F22-4F5C-95FA-345B88E443C6}" type="presOf" srcId="{BF2F51C8-2063-48C4-A636-1990FC66F9AC}" destId="{EE396B43-6B91-4CCD-B5F5-5CE0F26382E8}" srcOrd="0" destOrd="0" presId="urn:microsoft.com/office/officeart/2005/8/layout/radial2"/>
    <dgm:cxn modelId="{A73E279F-19BF-4A8E-A445-93D072BA3286}" type="presParOf" srcId="{A00DF8FC-8A9D-4816-A4AA-7E2F38942F35}" destId="{03C99DC1-11ED-4ECF-838F-8CE17ACEC339}" srcOrd="0" destOrd="0" presId="urn:microsoft.com/office/officeart/2005/8/layout/radial2"/>
    <dgm:cxn modelId="{B8BA3FA6-6C7E-4E30-B73E-8FF24BA59D52}" type="presParOf" srcId="{03C99DC1-11ED-4ECF-838F-8CE17ACEC339}" destId="{A6C8E3A9-F0E3-49FB-96A7-C64BEBEDB0D4}" srcOrd="0" destOrd="0" presId="urn:microsoft.com/office/officeart/2005/8/layout/radial2"/>
    <dgm:cxn modelId="{AC6B08A9-C45E-400B-97D4-9C35BF40ACA2}" type="presParOf" srcId="{A6C8E3A9-F0E3-49FB-96A7-C64BEBEDB0D4}" destId="{9AFC79A5-BA83-4360-BD76-A640BC5F8262}" srcOrd="0" destOrd="0" presId="urn:microsoft.com/office/officeart/2005/8/layout/radial2"/>
    <dgm:cxn modelId="{FF371A88-9E7B-4072-B3B7-121C99C1AC34}" type="presParOf" srcId="{A6C8E3A9-F0E3-49FB-96A7-C64BEBEDB0D4}" destId="{64A6C37B-9581-45AD-8014-A8C3899102CD}" srcOrd="1" destOrd="0" presId="urn:microsoft.com/office/officeart/2005/8/layout/radial2"/>
    <dgm:cxn modelId="{B439579A-80A9-4E36-A90C-A358205DF166}" type="presParOf" srcId="{03C99DC1-11ED-4ECF-838F-8CE17ACEC339}" destId="{7750BE56-63FA-4E63-882C-3F8EBDD45381}" srcOrd="1" destOrd="0" presId="urn:microsoft.com/office/officeart/2005/8/layout/radial2"/>
    <dgm:cxn modelId="{93D94922-5B06-42C9-A4B8-D9957D484D94}" type="presParOf" srcId="{03C99DC1-11ED-4ECF-838F-8CE17ACEC339}" destId="{FFC16771-469C-4534-9502-2D6BFBD688B8}" srcOrd="2" destOrd="0" presId="urn:microsoft.com/office/officeart/2005/8/layout/radial2"/>
    <dgm:cxn modelId="{31B3B413-ED21-4727-AE28-4D3372720747}" type="presParOf" srcId="{FFC16771-469C-4534-9502-2D6BFBD688B8}" destId="{AC7D9701-8F19-4170-BE15-13457EC82EE8}" srcOrd="0" destOrd="0" presId="urn:microsoft.com/office/officeart/2005/8/layout/radial2"/>
    <dgm:cxn modelId="{BB457CEA-7815-4043-85FD-CEDF38671331}" type="presParOf" srcId="{FFC16771-469C-4534-9502-2D6BFBD688B8}" destId="{4A4CAB67-12B6-45A8-9A89-717F88B60DA3}" srcOrd="1" destOrd="0" presId="urn:microsoft.com/office/officeart/2005/8/layout/radial2"/>
    <dgm:cxn modelId="{71646F38-A3FE-4FA0-B61F-F2935C86C9AE}" type="presParOf" srcId="{03C99DC1-11ED-4ECF-838F-8CE17ACEC339}" destId="{35059C4B-C660-407C-B70E-AEE12FEAB950}" srcOrd="3" destOrd="0" presId="urn:microsoft.com/office/officeart/2005/8/layout/radial2"/>
    <dgm:cxn modelId="{D174AE65-AAD5-4495-9BB5-6555E8907A8A}" type="presParOf" srcId="{03C99DC1-11ED-4ECF-838F-8CE17ACEC339}" destId="{72F8D614-327A-4171-AA5D-A04B3401063D}" srcOrd="4" destOrd="0" presId="urn:microsoft.com/office/officeart/2005/8/layout/radial2"/>
    <dgm:cxn modelId="{9D4D362A-F32E-4326-A484-87933882860C}" type="presParOf" srcId="{72F8D614-327A-4171-AA5D-A04B3401063D}" destId="{BD655408-0E1E-4DC0-92AA-D0456AB07B6D}" srcOrd="0" destOrd="0" presId="urn:microsoft.com/office/officeart/2005/8/layout/radial2"/>
    <dgm:cxn modelId="{7FA696D7-38B6-48F5-B216-82EBD1979DA7}" type="presParOf" srcId="{72F8D614-327A-4171-AA5D-A04B3401063D}" destId="{A783C0B4-48A0-4063-9634-D7F4F2BD610F}" srcOrd="1" destOrd="0" presId="urn:microsoft.com/office/officeart/2005/8/layout/radial2"/>
    <dgm:cxn modelId="{A1D033FB-E488-492F-8FA1-F5EEF3F62091}" type="presParOf" srcId="{03C99DC1-11ED-4ECF-838F-8CE17ACEC339}" destId="{EE396B43-6B91-4CCD-B5F5-5CE0F26382E8}" srcOrd="5" destOrd="0" presId="urn:microsoft.com/office/officeart/2005/8/layout/radial2"/>
    <dgm:cxn modelId="{FADBF99C-F691-4624-AB3B-3973F3D89B41}" type="presParOf" srcId="{03C99DC1-11ED-4ECF-838F-8CE17ACEC339}" destId="{90797BE3-E2A2-4E34-88D5-866974F30EC8}" srcOrd="6" destOrd="0" presId="urn:microsoft.com/office/officeart/2005/8/layout/radial2"/>
    <dgm:cxn modelId="{CA74AB74-991F-442E-B448-2D9B6B45C4C3}" type="presParOf" srcId="{90797BE3-E2A2-4E34-88D5-866974F30EC8}" destId="{FE2CFBDB-C37F-4C2A-902C-541DB37AC07C}" srcOrd="0" destOrd="0" presId="urn:microsoft.com/office/officeart/2005/8/layout/radial2"/>
    <dgm:cxn modelId="{C8001257-3B1F-4C06-8827-FB05A11E6CB8}" type="presParOf" srcId="{90797BE3-E2A2-4E34-88D5-866974F30EC8}" destId="{00CDBE50-8815-4548-8596-CF1A0EC3756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FE79E0-692C-4C1C-8BDE-82A47189EFE1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3250935-3D3A-408D-9C39-523DF2FE0350}">
      <dgm:prSet phldrT="[文字]"/>
      <dgm:spPr/>
      <dgm:t>
        <a:bodyPr/>
        <a:lstStyle/>
        <a:p>
          <a:r>
            <a:rPr lang="en-US" altLang="zh-TW" b="1" dirty="0" smtClean="0"/>
            <a:t>Why?</a:t>
          </a:r>
          <a:endParaRPr lang="zh-TW" altLang="en-US" b="1" dirty="0"/>
        </a:p>
      </dgm:t>
    </dgm:pt>
    <dgm:pt modelId="{2EED919D-8933-4645-9AB3-D837A5ECDFF3}" type="parTrans" cxnId="{8C099FE3-1095-48F6-A35F-FCBC0BEF9E88}">
      <dgm:prSet/>
      <dgm:spPr/>
      <dgm:t>
        <a:bodyPr/>
        <a:lstStyle/>
        <a:p>
          <a:endParaRPr lang="zh-TW" altLang="en-US"/>
        </a:p>
      </dgm:t>
    </dgm:pt>
    <dgm:pt modelId="{BA5C1F46-772C-4361-9678-675C6ABEFC23}" type="sibTrans" cxnId="{8C099FE3-1095-48F6-A35F-FCBC0BEF9E88}">
      <dgm:prSet/>
      <dgm:spPr/>
      <dgm:t>
        <a:bodyPr/>
        <a:lstStyle/>
        <a:p>
          <a:endParaRPr lang="zh-TW" altLang="en-US"/>
        </a:p>
      </dgm:t>
    </dgm:pt>
    <dgm:pt modelId="{111D5A22-9232-4868-B045-5573CA8AC3D3}">
      <dgm:prSet phldrT="[文字]" custT="1"/>
      <dgm:spPr/>
      <dgm:t>
        <a:bodyPr/>
        <a:lstStyle/>
        <a:p>
          <a:pPr marL="285750" lvl="1" indent="0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4AE2A5-2D57-47F1-B42A-8F9E277D463F}" type="parTrans" cxnId="{BC812A7E-2465-4E37-944F-20EACF3571D4}">
      <dgm:prSet/>
      <dgm:spPr/>
      <dgm:t>
        <a:bodyPr/>
        <a:lstStyle/>
        <a:p>
          <a:endParaRPr lang="zh-TW" altLang="en-US"/>
        </a:p>
      </dgm:t>
    </dgm:pt>
    <dgm:pt modelId="{222C7F98-8DB3-4A97-92FD-8C9E531D6797}" type="sibTrans" cxnId="{BC812A7E-2465-4E37-944F-20EACF3571D4}">
      <dgm:prSet/>
      <dgm:spPr/>
      <dgm:t>
        <a:bodyPr/>
        <a:lstStyle/>
        <a:p>
          <a:endParaRPr lang="zh-TW" altLang="en-US"/>
        </a:p>
      </dgm:t>
    </dgm:pt>
    <dgm:pt modelId="{2F27788D-97AA-413A-9642-E32B01A9BC4E}">
      <dgm:prSet phldrT="[文字]"/>
      <dgm:spPr/>
      <dgm:t>
        <a:bodyPr/>
        <a:lstStyle/>
        <a:p>
          <a:r>
            <a:rPr lang="en-US" altLang="zh-TW" b="1" dirty="0" err="1" smtClean="0"/>
            <a:t>How&amp;What</a:t>
          </a:r>
          <a:r>
            <a:rPr lang="en-US" altLang="zh-TW" dirty="0" smtClean="0"/>
            <a:t>?</a:t>
          </a:r>
          <a:endParaRPr lang="zh-TW" altLang="en-US" dirty="0"/>
        </a:p>
      </dgm:t>
    </dgm:pt>
    <dgm:pt modelId="{E0B0A9EF-B8EF-49DD-B648-7D4B0634C9FB}" type="parTrans" cxnId="{BA2CF8D3-EC30-4B5D-8328-BD44C31D1FD5}">
      <dgm:prSet/>
      <dgm:spPr/>
      <dgm:t>
        <a:bodyPr/>
        <a:lstStyle/>
        <a:p>
          <a:endParaRPr lang="zh-TW" altLang="en-US"/>
        </a:p>
      </dgm:t>
    </dgm:pt>
    <dgm:pt modelId="{3C7A54FF-7D58-41EF-97B1-73BE42104F83}" type="sibTrans" cxnId="{BA2CF8D3-EC30-4B5D-8328-BD44C31D1FD5}">
      <dgm:prSet/>
      <dgm:spPr/>
      <dgm:t>
        <a:bodyPr/>
        <a:lstStyle/>
        <a:p>
          <a:endParaRPr lang="zh-TW" altLang="en-US"/>
        </a:p>
      </dgm:t>
    </dgm:pt>
    <dgm:pt modelId="{8AE69A53-6F4F-4C99-A428-685C2674F63F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Today, </a:t>
          </a:r>
          <a:r>
            <a:rPr lang="en-US" altLang="zh-TW" sz="1600" b="0" i="0" u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Matzu</a:t>
          </a:r>
          <a:r>
            <a:rPr lang="en-US" altLang="zh-TW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is worshipped as a </a:t>
          </a:r>
          <a:r>
            <a:rPr lang="en-US" altLang="zh-TW" sz="2000" b="1" i="0" u="non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goddess of the sea </a:t>
          </a:r>
          <a:r>
            <a:rPr lang="en-US" altLang="zh-TW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and the </a:t>
          </a:r>
          <a:r>
            <a:rPr lang="en-US" altLang="zh-TW" sz="2000" b="1" i="0" u="non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protector of fishermen and sailors</a:t>
          </a:r>
          <a:r>
            <a:rPr lang="en-US" altLang="zh-TW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D1320-E3F4-4009-9302-649DE81844E4}" type="parTrans" cxnId="{15479CBD-2377-4274-8538-0821C560D7D2}">
      <dgm:prSet/>
      <dgm:spPr/>
      <dgm:t>
        <a:bodyPr/>
        <a:lstStyle/>
        <a:p>
          <a:endParaRPr lang="zh-TW" altLang="en-US"/>
        </a:p>
      </dgm:t>
    </dgm:pt>
    <dgm:pt modelId="{56CE6BE0-7895-4874-9C56-C9D21FC37ED8}" type="sibTrans" cxnId="{15479CBD-2377-4274-8538-0821C560D7D2}">
      <dgm:prSet/>
      <dgm:spPr/>
      <dgm:t>
        <a:bodyPr/>
        <a:lstStyle/>
        <a:p>
          <a:endParaRPr lang="zh-TW" altLang="en-US"/>
        </a:p>
      </dgm:t>
    </dgm:pt>
    <dgm:pt modelId="{7739D581-AC32-4297-873A-0A76A5217AC0}">
      <dgm:prSet phldrT="[文字]"/>
      <dgm:spPr/>
      <dgm:t>
        <a:bodyPr/>
        <a:lstStyle/>
        <a:p>
          <a:r>
            <a:rPr lang="en-US" altLang="zh-TW" b="1" dirty="0" smtClean="0"/>
            <a:t>When &amp;Where?</a:t>
          </a:r>
          <a:endParaRPr lang="zh-TW" altLang="en-US" b="1" dirty="0"/>
        </a:p>
      </dgm:t>
    </dgm:pt>
    <dgm:pt modelId="{D03AAE24-2C5E-4375-9FDF-DFB6ED6D55E2}" type="parTrans" cxnId="{99CDB154-5DCF-4F1B-96E2-CF95D4904FDB}">
      <dgm:prSet/>
      <dgm:spPr/>
      <dgm:t>
        <a:bodyPr/>
        <a:lstStyle/>
        <a:p>
          <a:endParaRPr lang="zh-TW" altLang="en-US"/>
        </a:p>
      </dgm:t>
    </dgm:pt>
    <dgm:pt modelId="{3BC794AE-D1B6-4EE6-88E9-34071595A9E2}" type="sibTrans" cxnId="{99CDB154-5DCF-4F1B-96E2-CF95D4904FDB}">
      <dgm:prSet/>
      <dgm:spPr/>
      <dgm:t>
        <a:bodyPr/>
        <a:lstStyle/>
        <a:p>
          <a:endParaRPr lang="zh-TW" altLang="en-US"/>
        </a:p>
      </dgm:t>
    </dgm:pt>
    <dgm:pt modelId="{CF41786E-713F-4F39-A974-43833A0102FE}">
      <dgm:prSet phldrT="[文字]" custT="1"/>
      <dgm:spPr/>
      <dgm:t>
        <a:bodyPr/>
        <a:lstStyle/>
        <a:p>
          <a:r>
            <a:rPr lang="en-US" sz="1600" b="0" i="0" u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Mazu’s</a:t>
          </a:r>
          <a:r>
            <a:rPr lang="en-US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traditional birthday was on the </a:t>
          </a:r>
          <a:r>
            <a:rPr lang="en-US" sz="2000" b="1" i="0" u="non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23rd day of the 3rd month </a:t>
          </a:r>
          <a:r>
            <a:rPr lang="en-US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of the </a:t>
          </a:r>
          <a:r>
            <a:rPr lang="en-US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Chinese lunar calendar in the </a:t>
          </a:r>
          <a:r>
            <a:rPr lang="en-US" sz="16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</a:t>
          </a:r>
          <a:r>
            <a:rPr lang="en-US" sz="1600" b="1" i="0" baseline="30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</a:t>
          </a:r>
          <a:r>
            <a:rPr lang="en-US" sz="16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century</a:t>
          </a:r>
          <a:r>
            <a:rPr lang="en-US" sz="16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It is celebrated widely in Taiwan, with the largest festivities</a:t>
          </a:r>
          <a:r>
            <a:rPr lang="en-US" sz="1600" b="0" i="0" baseline="300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[24]</a:t>
          </a:r>
          <a:r>
            <a:rPr lang="en-US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around the 9-day, 300-kilometer annual "inspection tour“.</a:t>
          </a:r>
          <a:endParaRPr lang="zh-TW" alt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5FBECD-0FD0-4AA9-AB86-211340D7A56E}" type="parTrans" cxnId="{25968F1D-0B2F-413D-8CD3-405653C78EF9}">
      <dgm:prSet/>
      <dgm:spPr/>
      <dgm:t>
        <a:bodyPr/>
        <a:lstStyle/>
        <a:p>
          <a:endParaRPr lang="zh-TW" altLang="en-US"/>
        </a:p>
      </dgm:t>
    </dgm:pt>
    <dgm:pt modelId="{7C320BE3-2DFE-4FEC-A503-7ADC08BF15FC}" type="sibTrans" cxnId="{25968F1D-0B2F-413D-8CD3-405653C78EF9}">
      <dgm:prSet/>
      <dgm:spPr/>
      <dgm:t>
        <a:bodyPr/>
        <a:lstStyle/>
        <a:p>
          <a:endParaRPr lang="zh-TW" altLang="en-US"/>
        </a:p>
      </dgm:t>
    </dgm:pt>
    <dgm:pt modelId="{CCF4EA62-D4FA-40CB-8C6A-BF258CCE399B}">
      <dgm:prSet custT="1"/>
      <dgm:spPr/>
      <dgm:t>
        <a:bodyPr/>
        <a:lstStyle/>
        <a:p>
          <a:r>
            <a:rPr lang="en-US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One day, she had a vision that her </a:t>
          </a:r>
          <a:r>
            <a:rPr lang="en-US" sz="1600" b="1" i="0" u="none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father and brother </a:t>
          </a:r>
          <a:r>
            <a:rPr lang="en-US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were caught in a storm at sea. Legend has it that </a:t>
          </a:r>
          <a:r>
            <a:rPr lang="en-US" sz="1600" b="0" i="0" u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Mazu</a:t>
          </a:r>
          <a:r>
            <a:rPr lang="en-US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magically went into a trance. While in this sleep-like state, her spirit went to save her family members. However, her mother saw her sleeping body and tried to wake her. When that happened, </a:t>
          </a:r>
          <a:r>
            <a:rPr lang="en-US" sz="1600" b="0" i="0" u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Mazu</a:t>
          </a:r>
          <a:r>
            <a:rPr lang="en-US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dropped her father, but luckily, she was still able to rescue her brother.</a:t>
          </a:r>
          <a:endParaRPr lang="en-US" altLang="zh-TW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350F7A-48C3-4F40-90DF-59306D1A9232}" type="parTrans" cxnId="{C4CA7EAF-B52A-4FCF-8DC2-F38E67795DE4}">
      <dgm:prSet/>
      <dgm:spPr/>
      <dgm:t>
        <a:bodyPr/>
        <a:lstStyle/>
        <a:p>
          <a:endParaRPr lang="zh-TW" altLang="en-US"/>
        </a:p>
      </dgm:t>
    </dgm:pt>
    <dgm:pt modelId="{CFE3B045-95ED-4797-BF18-08EF2DCA7D41}" type="sibTrans" cxnId="{C4CA7EAF-B52A-4FCF-8DC2-F38E67795DE4}">
      <dgm:prSet/>
      <dgm:spPr/>
      <dgm:t>
        <a:bodyPr/>
        <a:lstStyle/>
        <a:p>
          <a:endParaRPr lang="zh-TW" altLang="en-US"/>
        </a:p>
      </dgm:t>
    </dgm:pt>
    <dgm:pt modelId="{3E850C6F-2B9B-4129-8275-A5FF7786F4F8}">
      <dgm:prSet/>
      <dgm:spPr/>
      <dgm:t>
        <a:bodyPr/>
        <a:lstStyle/>
        <a:p>
          <a:r>
            <a:rPr lang="en-US" sz="1700" b="0" i="0" u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Mazu’s</a:t>
          </a:r>
          <a:r>
            <a:rPr lang="en-US" sz="17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temples can be found in many </a:t>
          </a:r>
          <a:r>
            <a:rPr lang="en-US" sz="1700" b="1" i="0" u="none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fishing towns </a:t>
          </a:r>
          <a:r>
            <a:rPr lang="en-US" sz="17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and on the </a:t>
          </a:r>
          <a:r>
            <a:rPr lang="en-US" sz="1700" b="1" i="0" u="none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coast of many Asian countries</a:t>
          </a:r>
          <a:r>
            <a:rPr lang="en-US" sz="1700" b="0" i="0" u="none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altLang="zh-TW" sz="17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86FB7C-59D6-4E5C-ABA5-47C87651C245}" type="parTrans" cxnId="{F02F3512-B060-439B-8F0C-4177367EAB1A}">
      <dgm:prSet/>
      <dgm:spPr/>
      <dgm:t>
        <a:bodyPr/>
        <a:lstStyle/>
        <a:p>
          <a:endParaRPr lang="zh-TW" altLang="en-US"/>
        </a:p>
      </dgm:t>
    </dgm:pt>
    <dgm:pt modelId="{0F317387-CC65-4619-9AA5-6D612807F50F}" type="sibTrans" cxnId="{F02F3512-B060-439B-8F0C-4177367EAB1A}">
      <dgm:prSet/>
      <dgm:spPr/>
      <dgm:t>
        <a:bodyPr/>
        <a:lstStyle/>
        <a:p>
          <a:endParaRPr lang="zh-TW" altLang="en-US"/>
        </a:p>
      </dgm:t>
    </dgm:pt>
    <dgm:pt modelId="{FFAD16A9-2ED5-46EA-BC9F-31FC59A7C933}" type="pres">
      <dgm:prSet presAssocID="{DEFE79E0-692C-4C1C-8BDE-82A47189EF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319DEFB-C8D9-4574-A93A-224140732829}" type="pres">
      <dgm:prSet presAssocID="{C3250935-3D3A-408D-9C39-523DF2FE0350}" presName="linNode" presStyleCnt="0"/>
      <dgm:spPr/>
      <dgm:t>
        <a:bodyPr/>
        <a:lstStyle/>
        <a:p>
          <a:endParaRPr lang="zh-TW" altLang="en-US"/>
        </a:p>
      </dgm:t>
    </dgm:pt>
    <dgm:pt modelId="{A02A8E96-1166-4E2D-8D32-DA871092C8EA}" type="pres">
      <dgm:prSet presAssocID="{C3250935-3D3A-408D-9C39-523DF2FE0350}" presName="parentText" presStyleLbl="node1" presStyleIdx="0" presStyleCnt="3" custScaleX="48758" custScaleY="64550" custLinFactNeighborX="134" custLinFactNeighborY="-142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202874-D551-4040-99A9-211441E30D71}" type="pres">
      <dgm:prSet presAssocID="{C3250935-3D3A-408D-9C39-523DF2FE0350}" presName="descendantText" presStyleLbl="alignAccFollowNode1" presStyleIdx="0" presStyleCnt="3" custScaleX="119285" custLinFactNeighborX="628" custLinFactNeighborY="266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A9CD11-492F-4171-97B9-E5B9D171E47C}" type="pres">
      <dgm:prSet presAssocID="{BA5C1F46-772C-4361-9678-675C6ABEFC23}" presName="sp" presStyleCnt="0"/>
      <dgm:spPr/>
      <dgm:t>
        <a:bodyPr/>
        <a:lstStyle/>
        <a:p>
          <a:endParaRPr lang="zh-TW" altLang="en-US"/>
        </a:p>
      </dgm:t>
    </dgm:pt>
    <dgm:pt modelId="{BDC692BE-C925-4DED-97CF-FE690479A226}" type="pres">
      <dgm:prSet presAssocID="{2F27788D-97AA-413A-9642-E32B01A9BC4E}" presName="linNode" presStyleCnt="0"/>
      <dgm:spPr/>
      <dgm:t>
        <a:bodyPr/>
        <a:lstStyle/>
        <a:p>
          <a:endParaRPr lang="zh-TW" altLang="en-US"/>
        </a:p>
      </dgm:t>
    </dgm:pt>
    <dgm:pt modelId="{82746B3E-15F1-4BCE-8ECF-EECDF94EFA16}" type="pres">
      <dgm:prSet presAssocID="{2F27788D-97AA-413A-9642-E32B01A9BC4E}" presName="parentText" presStyleLbl="node1" presStyleIdx="1" presStyleCnt="3" custScaleX="48666" custScaleY="7031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FBA3F6-E4B6-4043-9EAF-C6D1DB754597}" type="pres">
      <dgm:prSet presAssocID="{2F27788D-97AA-413A-9642-E32B01A9BC4E}" presName="descendantText" presStyleLbl="alignAccFollowNode1" presStyleIdx="1" presStyleCnt="3" custScaleX="1202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B8DEF3-4056-41E9-BC72-69DD28AE5715}" type="pres">
      <dgm:prSet presAssocID="{3C7A54FF-7D58-41EF-97B1-73BE42104F83}" presName="sp" presStyleCnt="0"/>
      <dgm:spPr/>
      <dgm:t>
        <a:bodyPr/>
        <a:lstStyle/>
        <a:p>
          <a:endParaRPr lang="zh-TW" altLang="en-US"/>
        </a:p>
      </dgm:t>
    </dgm:pt>
    <dgm:pt modelId="{1868210D-95E3-4B7E-9BD1-967C5611D411}" type="pres">
      <dgm:prSet presAssocID="{7739D581-AC32-4297-873A-0A76A5217AC0}" presName="linNode" presStyleCnt="0"/>
      <dgm:spPr/>
      <dgm:t>
        <a:bodyPr/>
        <a:lstStyle/>
        <a:p>
          <a:endParaRPr lang="zh-TW" altLang="en-US"/>
        </a:p>
      </dgm:t>
    </dgm:pt>
    <dgm:pt modelId="{B6A129D8-8BE9-48BD-B583-FD6F0D52C68B}" type="pres">
      <dgm:prSet presAssocID="{7739D581-AC32-4297-873A-0A76A5217AC0}" presName="parentText" presStyleLbl="node1" presStyleIdx="2" presStyleCnt="3" custScaleX="50220" custScaleY="698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4D45F3-FADA-4C55-A1D8-88F7B4BBB054}" type="pres">
      <dgm:prSet presAssocID="{7739D581-AC32-4297-873A-0A76A5217AC0}" presName="descendantText" presStyleLbl="alignAccFollowNode1" presStyleIdx="2" presStyleCnt="3" custScaleX="119623" custScaleY="95461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C812A7E-2465-4E37-944F-20EACF3571D4}" srcId="{C3250935-3D3A-408D-9C39-523DF2FE0350}" destId="{111D5A22-9232-4868-B045-5573CA8AC3D3}" srcOrd="0" destOrd="0" parTransId="{5D4AE2A5-2D57-47F1-B42A-8F9E277D463F}" sibTransId="{222C7F98-8DB3-4A97-92FD-8C9E531D6797}"/>
    <dgm:cxn modelId="{08FA6758-ECB2-443C-BB0F-3517FDA9F597}" type="presOf" srcId="{CF41786E-713F-4F39-A974-43833A0102FE}" destId="{FF4D45F3-FADA-4C55-A1D8-88F7B4BBB054}" srcOrd="0" destOrd="0" presId="urn:microsoft.com/office/officeart/2005/8/layout/vList5"/>
    <dgm:cxn modelId="{25968F1D-0B2F-413D-8CD3-405653C78EF9}" srcId="{7739D581-AC32-4297-873A-0A76A5217AC0}" destId="{CF41786E-713F-4F39-A974-43833A0102FE}" srcOrd="0" destOrd="0" parTransId="{CC5FBECD-0FD0-4AA9-AB86-211340D7A56E}" sibTransId="{7C320BE3-2DFE-4FEC-A503-7ADC08BF15FC}"/>
    <dgm:cxn modelId="{99CDB154-5DCF-4F1B-96E2-CF95D4904FDB}" srcId="{DEFE79E0-692C-4C1C-8BDE-82A47189EFE1}" destId="{7739D581-AC32-4297-873A-0A76A5217AC0}" srcOrd="2" destOrd="0" parTransId="{D03AAE24-2C5E-4375-9FDF-DFB6ED6D55E2}" sibTransId="{3BC794AE-D1B6-4EE6-88E9-34071595A9E2}"/>
    <dgm:cxn modelId="{E3324257-735D-4EA3-BC4F-61A876BDF80B}" type="presOf" srcId="{7739D581-AC32-4297-873A-0A76A5217AC0}" destId="{B6A129D8-8BE9-48BD-B583-FD6F0D52C68B}" srcOrd="0" destOrd="0" presId="urn:microsoft.com/office/officeart/2005/8/layout/vList5"/>
    <dgm:cxn modelId="{C4CA7EAF-B52A-4FCF-8DC2-F38E67795DE4}" srcId="{C3250935-3D3A-408D-9C39-523DF2FE0350}" destId="{CCF4EA62-D4FA-40CB-8C6A-BF258CCE399B}" srcOrd="1" destOrd="0" parTransId="{64350F7A-48C3-4F40-90DF-59306D1A9232}" sibTransId="{CFE3B045-95ED-4797-BF18-08EF2DCA7D41}"/>
    <dgm:cxn modelId="{B1F8ACC2-F5F6-4E63-B003-D6DE40C39781}" type="presOf" srcId="{C3250935-3D3A-408D-9C39-523DF2FE0350}" destId="{A02A8E96-1166-4E2D-8D32-DA871092C8EA}" srcOrd="0" destOrd="0" presId="urn:microsoft.com/office/officeart/2005/8/layout/vList5"/>
    <dgm:cxn modelId="{85B7D50D-7016-4DF4-A74C-F536DFB6BD35}" type="presOf" srcId="{3E850C6F-2B9B-4129-8275-A5FF7786F4F8}" destId="{FF4D45F3-FADA-4C55-A1D8-88F7B4BBB054}" srcOrd="0" destOrd="1" presId="urn:microsoft.com/office/officeart/2005/8/layout/vList5"/>
    <dgm:cxn modelId="{8C099FE3-1095-48F6-A35F-FCBC0BEF9E88}" srcId="{DEFE79E0-692C-4C1C-8BDE-82A47189EFE1}" destId="{C3250935-3D3A-408D-9C39-523DF2FE0350}" srcOrd="0" destOrd="0" parTransId="{2EED919D-8933-4645-9AB3-D837A5ECDFF3}" sibTransId="{BA5C1F46-772C-4361-9678-675C6ABEFC23}"/>
    <dgm:cxn modelId="{F02F3512-B060-439B-8F0C-4177367EAB1A}" srcId="{7739D581-AC32-4297-873A-0A76A5217AC0}" destId="{3E850C6F-2B9B-4129-8275-A5FF7786F4F8}" srcOrd="1" destOrd="0" parTransId="{3586FB7C-59D6-4E5C-ABA5-47C87651C245}" sibTransId="{0F317387-CC65-4619-9AA5-6D612807F50F}"/>
    <dgm:cxn modelId="{9E4098E0-72E1-44F0-9698-4767BAFF605B}" type="presOf" srcId="{8AE69A53-6F4F-4C99-A428-685C2674F63F}" destId="{B5FBA3F6-E4B6-4043-9EAF-C6D1DB754597}" srcOrd="0" destOrd="0" presId="urn:microsoft.com/office/officeart/2005/8/layout/vList5"/>
    <dgm:cxn modelId="{C9ECA524-195A-404B-9A66-BA581D695918}" type="presOf" srcId="{2F27788D-97AA-413A-9642-E32B01A9BC4E}" destId="{82746B3E-15F1-4BCE-8ECF-EECDF94EFA16}" srcOrd="0" destOrd="0" presId="urn:microsoft.com/office/officeart/2005/8/layout/vList5"/>
    <dgm:cxn modelId="{18FD3201-2642-4149-A6D6-AB885248342C}" type="presOf" srcId="{111D5A22-9232-4868-B045-5573CA8AC3D3}" destId="{54202874-D551-4040-99A9-211441E30D71}" srcOrd="0" destOrd="0" presId="urn:microsoft.com/office/officeart/2005/8/layout/vList5"/>
    <dgm:cxn modelId="{15479CBD-2377-4274-8538-0821C560D7D2}" srcId="{2F27788D-97AA-413A-9642-E32B01A9BC4E}" destId="{8AE69A53-6F4F-4C99-A428-685C2674F63F}" srcOrd="0" destOrd="0" parTransId="{211D1320-E3F4-4009-9302-649DE81844E4}" sibTransId="{56CE6BE0-7895-4874-9C56-C9D21FC37ED8}"/>
    <dgm:cxn modelId="{BA2CF8D3-EC30-4B5D-8328-BD44C31D1FD5}" srcId="{DEFE79E0-692C-4C1C-8BDE-82A47189EFE1}" destId="{2F27788D-97AA-413A-9642-E32B01A9BC4E}" srcOrd="1" destOrd="0" parTransId="{E0B0A9EF-B8EF-49DD-B648-7D4B0634C9FB}" sibTransId="{3C7A54FF-7D58-41EF-97B1-73BE42104F83}"/>
    <dgm:cxn modelId="{3D75F7FA-1EC4-4E95-94FC-8618412CCF7A}" type="presOf" srcId="{DEFE79E0-692C-4C1C-8BDE-82A47189EFE1}" destId="{FFAD16A9-2ED5-46EA-BC9F-31FC59A7C933}" srcOrd="0" destOrd="0" presId="urn:microsoft.com/office/officeart/2005/8/layout/vList5"/>
    <dgm:cxn modelId="{4FF4F896-02D3-4B28-B9BB-0600AF0625FF}" type="presOf" srcId="{CCF4EA62-D4FA-40CB-8C6A-BF258CCE399B}" destId="{54202874-D551-4040-99A9-211441E30D71}" srcOrd="0" destOrd="1" presId="urn:microsoft.com/office/officeart/2005/8/layout/vList5"/>
    <dgm:cxn modelId="{D3887150-3D14-4DBC-A74B-A9C8A8A10ECF}" type="presParOf" srcId="{FFAD16A9-2ED5-46EA-BC9F-31FC59A7C933}" destId="{0319DEFB-C8D9-4574-A93A-224140732829}" srcOrd="0" destOrd="0" presId="urn:microsoft.com/office/officeart/2005/8/layout/vList5"/>
    <dgm:cxn modelId="{A440BB1D-5434-4BD9-9C19-FFF51177892B}" type="presParOf" srcId="{0319DEFB-C8D9-4574-A93A-224140732829}" destId="{A02A8E96-1166-4E2D-8D32-DA871092C8EA}" srcOrd="0" destOrd="0" presId="urn:microsoft.com/office/officeart/2005/8/layout/vList5"/>
    <dgm:cxn modelId="{CC866BBC-8DD4-40B1-B5D0-1F3AB8908B2F}" type="presParOf" srcId="{0319DEFB-C8D9-4574-A93A-224140732829}" destId="{54202874-D551-4040-99A9-211441E30D71}" srcOrd="1" destOrd="0" presId="urn:microsoft.com/office/officeart/2005/8/layout/vList5"/>
    <dgm:cxn modelId="{6C0EB606-2DC9-472D-841F-244A6967885B}" type="presParOf" srcId="{FFAD16A9-2ED5-46EA-BC9F-31FC59A7C933}" destId="{C1A9CD11-492F-4171-97B9-E5B9D171E47C}" srcOrd="1" destOrd="0" presId="urn:microsoft.com/office/officeart/2005/8/layout/vList5"/>
    <dgm:cxn modelId="{22252A6A-0EE7-41D8-B057-E89E15936F45}" type="presParOf" srcId="{FFAD16A9-2ED5-46EA-BC9F-31FC59A7C933}" destId="{BDC692BE-C925-4DED-97CF-FE690479A226}" srcOrd="2" destOrd="0" presId="urn:microsoft.com/office/officeart/2005/8/layout/vList5"/>
    <dgm:cxn modelId="{95FE36AA-478E-41F1-9B1C-351782ECDF66}" type="presParOf" srcId="{BDC692BE-C925-4DED-97CF-FE690479A226}" destId="{82746B3E-15F1-4BCE-8ECF-EECDF94EFA16}" srcOrd="0" destOrd="0" presId="urn:microsoft.com/office/officeart/2005/8/layout/vList5"/>
    <dgm:cxn modelId="{D78688D6-4FD0-4F80-A86A-C6A78024B7B9}" type="presParOf" srcId="{BDC692BE-C925-4DED-97CF-FE690479A226}" destId="{B5FBA3F6-E4B6-4043-9EAF-C6D1DB754597}" srcOrd="1" destOrd="0" presId="urn:microsoft.com/office/officeart/2005/8/layout/vList5"/>
    <dgm:cxn modelId="{79A24EF7-502C-48D0-9CD2-AD2175552839}" type="presParOf" srcId="{FFAD16A9-2ED5-46EA-BC9F-31FC59A7C933}" destId="{A6B8DEF3-4056-41E9-BC72-69DD28AE5715}" srcOrd="3" destOrd="0" presId="urn:microsoft.com/office/officeart/2005/8/layout/vList5"/>
    <dgm:cxn modelId="{F9CEB106-08F4-432C-AEE2-B19F682D26C4}" type="presParOf" srcId="{FFAD16A9-2ED5-46EA-BC9F-31FC59A7C933}" destId="{1868210D-95E3-4B7E-9BD1-967C5611D411}" srcOrd="4" destOrd="0" presId="urn:microsoft.com/office/officeart/2005/8/layout/vList5"/>
    <dgm:cxn modelId="{A106E818-F3DD-4699-B92A-6B38CDEE256B}" type="presParOf" srcId="{1868210D-95E3-4B7E-9BD1-967C5611D411}" destId="{B6A129D8-8BE9-48BD-B583-FD6F0D52C68B}" srcOrd="0" destOrd="0" presId="urn:microsoft.com/office/officeart/2005/8/layout/vList5"/>
    <dgm:cxn modelId="{4D203BA2-05DF-47D6-9783-9D26711315F9}" type="presParOf" srcId="{1868210D-95E3-4B7E-9BD1-967C5611D411}" destId="{FF4D45F3-FADA-4C55-A1D8-88F7B4BBB05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FE79E0-692C-4C1C-8BDE-82A47189EFE1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3250935-3D3A-408D-9C39-523DF2FE0350}">
      <dgm:prSet phldrT="[文字]"/>
      <dgm:spPr/>
      <dgm:t>
        <a:bodyPr/>
        <a:lstStyle/>
        <a:p>
          <a:r>
            <a:rPr lang="en-US" altLang="zh-TW" b="1" dirty="0" smtClean="0"/>
            <a:t>Why?</a:t>
          </a:r>
          <a:endParaRPr lang="zh-TW" altLang="en-US" b="1" dirty="0"/>
        </a:p>
      </dgm:t>
    </dgm:pt>
    <dgm:pt modelId="{2EED919D-8933-4645-9AB3-D837A5ECDFF3}" type="parTrans" cxnId="{8C099FE3-1095-48F6-A35F-FCBC0BEF9E88}">
      <dgm:prSet/>
      <dgm:spPr/>
      <dgm:t>
        <a:bodyPr/>
        <a:lstStyle/>
        <a:p>
          <a:endParaRPr lang="zh-TW" altLang="en-US"/>
        </a:p>
      </dgm:t>
    </dgm:pt>
    <dgm:pt modelId="{BA5C1F46-772C-4361-9678-675C6ABEFC23}" type="sibTrans" cxnId="{8C099FE3-1095-48F6-A35F-FCBC0BEF9E88}">
      <dgm:prSet/>
      <dgm:spPr/>
      <dgm:t>
        <a:bodyPr/>
        <a:lstStyle/>
        <a:p>
          <a:endParaRPr lang="zh-TW" altLang="en-US"/>
        </a:p>
      </dgm:t>
    </dgm:pt>
    <dgm:pt modelId="{111D5A22-9232-4868-B045-5573CA8AC3D3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Local legend has it that the </a:t>
          </a:r>
          <a:r>
            <a:rPr lang="en-US" altLang="zh-TW" sz="1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Jiaqing</a:t>
          </a:r>
          <a:r>
            <a:rPr lang="en-US" altLang="zh-TW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Emperor </a:t>
          </a:r>
          <a:r>
            <a: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(1760 – 1820) dreamt of himself being rescued by the Tiger General, who fought off attacking demons. The Tiger General was therefore conferred the title of </a:t>
          </a:r>
          <a:r>
            <a:rPr lang="en-US" altLang="zh-TW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Champion Tiger </a:t>
          </a:r>
          <a:r>
            <a: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and enshrines as a deity. </a:t>
          </a:r>
        </a:p>
        <a:p>
          <a:pPr marL="285750" lvl="1" indent="0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TW" altLang="en-US" sz="1600" dirty="0"/>
        </a:p>
      </dgm:t>
    </dgm:pt>
    <dgm:pt modelId="{5D4AE2A5-2D57-47F1-B42A-8F9E277D463F}" type="parTrans" cxnId="{BC812A7E-2465-4E37-944F-20EACF3571D4}">
      <dgm:prSet/>
      <dgm:spPr/>
      <dgm:t>
        <a:bodyPr/>
        <a:lstStyle/>
        <a:p>
          <a:endParaRPr lang="zh-TW" altLang="en-US"/>
        </a:p>
      </dgm:t>
    </dgm:pt>
    <dgm:pt modelId="{222C7F98-8DB3-4A97-92FD-8C9E531D6797}" type="sibTrans" cxnId="{BC812A7E-2465-4E37-944F-20EACF3571D4}">
      <dgm:prSet/>
      <dgm:spPr/>
      <dgm:t>
        <a:bodyPr/>
        <a:lstStyle/>
        <a:p>
          <a:endParaRPr lang="zh-TW" altLang="en-US"/>
        </a:p>
      </dgm:t>
    </dgm:pt>
    <dgm:pt modelId="{2F27788D-97AA-413A-9642-E32B01A9BC4E}">
      <dgm:prSet phldrT="[文字]"/>
      <dgm:spPr/>
      <dgm:t>
        <a:bodyPr/>
        <a:lstStyle/>
        <a:p>
          <a:r>
            <a:rPr lang="en-US" altLang="zh-TW" b="1" dirty="0" err="1" smtClean="0"/>
            <a:t>How&amp;What</a:t>
          </a:r>
          <a:r>
            <a:rPr lang="en-US" altLang="zh-TW" b="1" dirty="0" smtClean="0"/>
            <a:t>?</a:t>
          </a:r>
          <a:endParaRPr lang="zh-TW" altLang="en-US" b="1" dirty="0"/>
        </a:p>
      </dgm:t>
    </dgm:pt>
    <dgm:pt modelId="{E0B0A9EF-B8EF-49DD-B648-7D4B0634C9FB}" type="parTrans" cxnId="{BA2CF8D3-EC30-4B5D-8328-BD44C31D1FD5}">
      <dgm:prSet/>
      <dgm:spPr/>
      <dgm:t>
        <a:bodyPr/>
        <a:lstStyle/>
        <a:p>
          <a:endParaRPr lang="zh-TW" altLang="en-US"/>
        </a:p>
      </dgm:t>
    </dgm:pt>
    <dgm:pt modelId="{3C7A54FF-7D58-41EF-97B1-73BE42104F83}" type="sibTrans" cxnId="{BA2CF8D3-EC30-4B5D-8328-BD44C31D1FD5}">
      <dgm:prSet/>
      <dgm:spPr/>
      <dgm:t>
        <a:bodyPr/>
        <a:lstStyle/>
        <a:p>
          <a:endParaRPr lang="zh-TW" altLang="en-US"/>
        </a:p>
      </dgm:t>
    </dgm:pt>
    <dgm:pt modelId="{8AE69A53-6F4F-4C99-A428-685C2674F63F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Traditionally, Tiger God statues are placed under the altar, but because of its extraordinary feat, this one is enshrined </a:t>
          </a:r>
          <a:r>
            <a:rPr lang="en-US" altLang="zh-TW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on the altar and wears a golden wreath </a:t>
          </a:r>
          <a:r>
            <a: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bestowed by the </a:t>
          </a:r>
          <a:r>
            <a:rPr lang="en-US" altLang="zh-TW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Jiaqing</a:t>
          </a:r>
          <a:r>
            <a: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Emperor on its head. The statue is unique, both for the wreath and for having its own dedicated worship hall. </a:t>
          </a:r>
          <a:endParaRPr lang="zh-TW" altLang="en-US" sz="1800" dirty="0"/>
        </a:p>
      </dgm:t>
    </dgm:pt>
    <dgm:pt modelId="{211D1320-E3F4-4009-9302-649DE81844E4}" type="parTrans" cxnId="{15479CBD-2377-4274-8538-0821C560D7D2}">
      <dgm:prSet/>
      <dgm:spPr/>
      <dgm:t>
        <a:bodyPr/>
        <a:lstStyle/>
        <a:p>
          <a:endParaRPr lang="zh-TW" altLang="en-US"/>
        </a:p>
      </dgm:t>
    </dgm:pt>
    <dgm:pt modelId="{56CE6BE0-7895-4874-9C56-C9D21FC37ED8}" type="sibTrans" cxnId="{15479CBD-2377-4274-8538-0821C560D7D2}">
      <dgm:prSet/>
      <dgm:spPr/>
      <dgm:t>
        <a:bodyPr/>
        <a:lstStyle/>
        <a:p>
          <a:endParaRPr lang="zh-TW" altLang="en-US"/>
        </a:p>
      </dgm:t>
    </dgm:pt>
    <dgm:pt modelId="{7739D581-AC32-4297-873A-0A76A5217AC0}">
      <dgm:prSet phldrT="[文字]"/>
      <dgm:spPr/>
      <dgm:t>
        <a:bodyPr/>
        <a:lstStyle/>
        <a:p>
          <a:r>
            <a:rPr lang="en-US" altLang="zh-TW" b="1" dirty="0" smtClean="0"/>
            <a:t>When &amp;Where?</a:t>
          </a:r>
          <a:endParaRPr lang="zh-TW" altLang="en-US" b="1" dirty="0"/>
        </a:p>
      </dgm:t>
    </dgm:pt>
    <dgm:pt modelId="{D03AAE24-2C5E-4375-9FDF-DFB6ED6D55E2}" type="parTrans" cxnId="{99CDB154-5DCF-4F1B-96E2-CF95D4904FDB}">
      <dgm:prSet/>
      <dgm:spPr/>
      <dgm:t>
        <a:bodyPr/>
        <a:lstStyle/>
        <a:p>
          <a:endParaRPr lang="zh-TW" altLang="en-US"/>
        </a:p>
      </dgm:t>
    </dgm:pt>
    <dgm:pt modelId="{3BC794AE-D1B6-4EE6-88E9-34071595A9E2}" type="sibTrans" cxnId="{99CDB154-5DCF-4F1B-96E2-CF95D4904FDB}">
      <dgm:prSet/>
      <dgm:spPr/>
      <dgm:t>
        <a:bodyPr/>
        <a:lstStyle/>
        <a:p>
          <a:endParaRPr lang="zh-TW" altLang="en-US"/>
        </a:p>
      </dgm:t>
    </dgm:pt>
    <dgm:pt modelId="{CF41786E-713F-4F39-A974-43833A0102FE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Today, there are hundreds of temples in Taiwan that have enshrined duplicates of the Tiger God statue; one even resides in far-off Turkey. Each year, on the birthday of the Tiger God, the </a:t>
          </a:r>
          <a:r>
            <a:rPr lang="en-US" altLang="zh-TW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6th day of the sixth lunar month</a:t>
          </a:r>
          <a:r>
            <a:rPr lang="en-US" altLang="zh-TW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the statue is seated in the main hall to allow believers to pay respects, and all the duplicate statues visit </a:t>
          </a:r>
          <a:r>
            <a:rPr lang="en-US" altLang="zh-TW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Fengtian</a:t>
          </a:r>
          <a:r>
            <a:rPr lang="en-US" altLang="zh-TW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Temple to pay homage to the original.</a:t>
          </a:r>
          <a:endParaRPr lang="zh-TW" altLang="en-US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zh-TW" altLang="en-US" sz="1600" dirty="0"/>
        </a:p>
      </dgm:t>
    </dgm:pt>
    <dgm:pt modelId="{CC5FBECD-0FD0-4AA9-AB86-211340D7A56E}" type="parTrans" cxnId="{25968F1D-0B2F-413D-8CD3-405653C78EF9}">
      <dgm:prSet/>
      <dgm:spPr/>
      <dgm:t>
        <a:bodyPr/>
        <a:lstStyle/>
        <a:p>
          <a:endParaRPr lang="zh-TW" altLang="en-US"/>
        </a:p>
      </dgm:t>
    </dgm:pt>
    <dgm:pt modelId="{7C320BE3-2DFE-4FEC-A503-7ADC08BF15FC}" type="sibTrans" cxnId="{25968F1D-0B2F-413D-8CD3-405653C78EF9}">
      <dgm:prSet/>
      <dgm:spPr/>
      <dgm:t>
        <a:bodyPr/>
        <a:lstStyle/>
        <a:p>
          <a:endParaRPr lang="zh-TW" altLang="en-US"/>
        </a:p>
      </dgm:t>
    </dgm:pt>
    <dgm:pt modelId="{FFAD16A9-2ED5-46EA-BC9F-31FC59A7C933}" type="pres">
      <dgm:prSet presAssocID="{DEFE79E0-692C-4C1C-8BDE-82A47189EF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319DEFB-C8D9-4574-A93A-224140732829}" type="pres">
      <dgm:prSet presAssocID="{C3250935-3D3A-408D-9C39-523DF2FE0350}" presName="linNode" presStyleCnt="0"/>
      <dgm:spPr/>
      <dgm:t>
        <a:bodyPr/>
        <a:lstStyle/>
        <a:p>
          <a:endParaRPr lang="zh-TW" altLang="en-US"/>
        </a:p>
      </dgm:t>
    </dgm:pt>
    <dgm:pt modelId="{A02A8E96-1166-4E2D-8D32-DA871092C8EA}" type="pres">
      <dgm:prSet presAssocID="{C3250935-3D3A-408D-9C39-523DF2FE0350}" presName="parentText" presStyleLbl="node1" presStyleIdx="0" presStyleCnt="3" custScaleX="61296" custScaleY="74304" custLinFactNeighborX="134" custLinFactNeighborY="-142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202874-D551-4040-99A9-211441E30D71}" type="pres">
      <dgm:prSet presAssocID="{C3250935-3D3A-408D-9C39-523DF2FE0350}" presName="descendantText" presStyleLbl="alignAccFollowNode1" presStyleIdx="0" presStyleCnt="3" custScaleX="10617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A9CD11-492F-4171-97B9-E5B9D171E47C}" type="pres">
      <dgm:prSet presAssocID="{BA5C1F46-772C-4361-9678-675C6ABEFC23}" presName="sp" presStyleCnt="0"/>
      <dgm:spPr/>
      <dgm:t>
        <a:bodyPr/>
        <a:lstStyle/>
        <a:p>
          <a:endParaRPr lang="zh-TW" altLang="en-US"/>
        </a:p>
      </dgm:t>
    </dgm:pt>
    <dgm:pt modelId="{BDC692BE-C925-4DED-97CF-FE690479A226}" type="pres">
      <dgm:prSet presAssocID="{2F27788D-97AA-413A-9642-E32B01A9BC4E}" presName="linNode" presStyleCnt="0"/>
      <dgm:spPr/>
      <dgm:t>
        <a:bodyPr/>
        <a:lstStyle/>
        <a:p>
          <a:endParaRPr lang="zh-TW" altLang="en-US"/>
        </a:p>
      </dgm:t>
    </dgm:pt>
    <dgm:pt modelId="{82746B3E-15F1-4BCE-8ECF-EECDF94EFA16}" type="pres">
      <dgm:prSet presAssocID="{2F27788D-97AA-413A-9642-E32B01A9BC4E}" presName="parentText" presStyleLbl="node1" presStyleIdx="1" presStyleCnt="3" custScaleX="62546" custScaleY="7255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FBA3F6-E4B6-4043-9EAF-C6D1DB754597}" type="pres">
      <dgm:prSet presAssocID="{2F27788D-97AA-413A-9642-E32B01A9BC4E}" presName="descendantText" presStyleLbl="alignAccFollowNode1" presStyleIdx="1" presStyleCnt="3" custScaleX="1053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B8DEF3-4056-41E9-BC72-69DD28AE5715}" type="pres">
      <dgm:prSet presAssocID="{3C7A54FF-7D58-41EF-97B1-73BE42104F83}" presName="sp" presStyleCnt="0"/>
      <dgm:spPr/>
      <dgm:t>
        <a:bodyPr/>
        <a:lstStyle/>
        <a:p>
          <a:endParaRPr lang="zh-TW" altLang="en-US"/>
        </a:p>
      </dgm:t>
    </dgm:pt>
    <dgm:pt modelId="{1868210D-95E3-4B7E-9BD1-967C5611D411}" type="pres">
      <dgm:prSet presAssocID="{7739D581-AC32-4297-873A-0A76A5217AC0}" presName="linNode" presStyleCnt="0"/>
      <dgm:spPr/>
      <dgm:t>
        <a:bodyPr/>
        <a:lstStyle/>
        <a:p>
          <a:endParaRPr lang="zh-TW" altLang="en-US"/>
        </a:p>
      </dgm:t>
    </dgm:pt>
    <dgm:pt modelId="{B6A129D8-8BE9-48BD-B583-FD6F0D52C68B}" type="pres">
      <dgm:prSet presAssocID="{7739D581-AC32-4297-873A-0A76A5217AC0}" presName="parentText" presStyleLbl="node1" presStyleIdx="2" presStyleCnt="3" custScaleX="62069" custScaleY="7590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4D45F3-FADA-4C55-A1D8-88F7B4BBB054}" type="pres">
      <dgm:prSet presAssocID="{7739D581-AC32-4297-873A-0A76A5217AC0}" presName="descendantText" presStyleLbl="alignAccFollowNode1" presStyleIdx="2" presStyleCnt="3" custScaleX="1062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C812A7E-2465-4E37-944F-20EACF3571D4}" srcId="{C3250935-3D3A-408D-9C39-523DF2FE0350}" destId="{111D5A22-9232-4868-B045-5573CA8AC3D3}" srcOrd="0" destOrd="0" parTransId="{5D4AE2A5-2D57-47F1-B42A-8F9E277D463F}" sibTransId="{222C7F98-8DB3-4A97-92FD-8C9E531D6797}"/>
    <dgm:cxn modelId="{25968F1D-0B2F-413D-8CD3-405653C78EF9}" srcId="{7739D581-AC32-4297-873A-0A76A5217AC0}" destId="{CF41786E-713F-4F39-A974-43833A0102FE}" srcOrd="0" destOrd="0" parTransId="{CC5FBECD-0FD0-4AA9-AB86-211340D7A56E}" sibTransId="{7C320BE3-2DFE-4FEC-A503-7ADC08BF15FC}"/>
    <dgm:cxn modelId="{CF3B5BE6-5F6E-4936-AA39-622835D42FAA}" type="presOf" srcId="{8AE69A53-6F4F-4C99-A428-685C2674F63F}" destId="{B5FBA3F6-E4B6-4043-9EAF-C6D1DB754597}" srcOrd="0" destOrd="0" presId="urn:microsoft.com/office/officeart/2005/8/layout/vList5"/>
    <dgm:cxn modelId="{3C86FBC0-6B94-4795-8538-5722946FF7B8}" type="presOf" srcId="{C3250935-3D3A-408D-9C39-523DF2FE0350}" destId="{A02A8E96-1166-4E2D-8D32-DA871092C8EA}" srcOrd="0" destOrd="0" presId="urn:microsoft.com/office/officeart/2005/8/layout/vList5"/>
    <dgm:cxn modelId="{08B598A5-7749-4851-9D78-7F6CC46E5A2A}" type="presOf" srcId="{DEFE79E0-692C-4C1C-8BDE-82A47189EFE1}" destId="{FFAD16A9-2ED5-46EA-BC9F-31FC59A7C933}" srcOrd="0" destOrd="0" presId="urn:microsoft.com/office/officeart/2005/8/layout/vList5"/>
    <dgm:cxn modelId="{3E67E576-75B9-4D1C-AA83-AB290AEB6592}" type="presOf" srcId="{111D5A22-9232-4868-B045-5573CA8AC3D3}" destId="{54202874-D551-4040-99A9-211441E30D71}" srcOrd="0" destOrd="0" presId="urn:microsoft.com/office/officeart/2005/8/layout/vList5"/>
    <dgm:cxn modelId="{99CDB154-5DCF-4F1B-96E2-CF95D4904FDB}" srcId="{DEFE79E0-692C-4C1C-8BDE-82A47189EFE1}" destId="{7739D581-AC32-4297-873A-0A76A5217AC0}" srcOrd="2" destOrd="0" parTransId="{D03AAE24-2C5E-4375-9FDF-DFB6ED6D55E2}" sibTransId="{3BC794AE-D1B6-4EE6-88E9-34071595A9E2}"/>
    <dgm:cxn modelId="{D9A541C5-7D63-4185-9570-B4732D6DF015}" type="presOf" srcId="{CF41786E-713F-4F39-A974-43833A0102FE}" destId="{FF4D45F3-FADA-4C55-A1D8-88F7B4BBB054}" srcOrd="0" destOrd="0" presId="urn:microsoft.com/office/officeart/2005/8/layout/vList5"/>
    <dgm:cxn modelId="{5D41315A-AE32-4BFC-8AB1-69963C9A4565}" type="presOf" srcId="{7739D581-AC32-4297-873A-0A76A5217AC0}" destId="{B6A129D8-8BE9-48BD-B583-FD6F0D52C68B}" srcOrd="0" destOrd="0" presId="urn:microsoft.com/office/officeart/2005/8/layout/vList5"/>
    <dgm:cxn modelId="{0F140A00-86FF-41F2-8F86-67125AA4CB37}" type="presOf" srcId="{2F27788D-97AA-413A-9642-E32B01A9BC4E}" destId="{82746B3E-15F1-4BCE-8ECF-EECDF94EFA16}" srcOrd="0" destOrd="0" presId="urn:microsoft.com/office/officeart/2005/8/layout/vList5"/>
    <dgm:cxn modelId="{8C099FE3-1095-48F6-A35F-FCBC0BEF9E88}" srcId="{DEFE79E0-692C-4C1C-8BDE-82A47189EFE1}" destId="{C3250935-3D3A-408D-9C39-523DF2FE0350}" srcOrd="0" destOrd="0" parTransId="{2EED919D-8933-4645-9AB3-D837A5ECDFF3}" sibTransId="{BA5C1F46-772C-4361-9678-675C6ABEFC23}"/>
    <dgm:cxn modelId="{15479CBD-2377-4274-8538-0821C560D7D2}" srcId="{2F27788D-97AA-413A-9642-E32B01A9BC4E}" destId="{8AE69A53-6F4F-4C99-A428-685C2674F63F}" srcOrd="0" destOrd="0" parTransId="{211D1320-E3F4-4009-9302-649DE81844E4}" sibTransId="{56CE6BE0-7895-4874-9C56-C9D21FC37ED8}"/>
    <dgm:cxn modelId="{BA2CF8D3-EC30-4B5D-8328-BD44C31D1FD5}" srcId="{DEFE79E0-692C-4C1C-8BDE-82A47189EFE1}" destId="{2F27788D-97AA-413A-9642-E32B01A9BC4E}" srcOrd="1" destOrd="0" parTransId="{E0B0A9EF-B8EF-49DD-B648-7D4B0634C9FB}" sibTransId="{3C7A54FF-7D58-41EF-97B1-73BE42104F83}"/>
    <dgm:cxn modelId="{498A99A0-9D02-4BE4-B7C2-7A12514AB6AC}" type="presParOf" srcId="{FFAD16A9-2ED5-46EA-BC9F-31FC59A7C933}" destId="{0319DEFB-C8D9-4574-A93A-224140732829}" srcOrd="0" destOrd="0" presId="urn:microsoft.com/office/officeart/2005/8/layout/vList5"/>
    <dgm:cxn modelId="{48CE68CD-2337-4322-8005-16C7B4F426C5}" type="presParOf" srcId="{0319DEFB-C8D9-4574-A93A-224140732829}" destId="{A02A8E96-1166-4E2D-8D32-DA871092C8EA}" srcOrd="0" destOrd="0" presId="urn:microsoft.com/office/officeart/2005/8/layout/vList5"/>
    <dgm:cxn modelId="{158645C3-FB6E-4802-8E1B-7542B25F6E50}" type="presParOf" srcId="{0319DEFB-C8D9-4574-A93A-224140732829}" destId="{54202874-D551-4040-99A9-211441E30D71}" srcOrd="1" destOrd="0" presId="urn:microsoft.com/office/officeart/2005/8/layout/vList5"/>
    <dgm:cxn modelId="{B2BF7B6D-19E7-46CD-84D1-DDA34B4A6B8D}" type="presParOf" srcId="{FFAD16A9-2ED5-46EA-BC9F-31FC59A7C933}" destId="{C1A9CD11-492F-4171-97B9-E5B9D171E47C}" srcOrd="1" destOrd="0" presId="urn:microsoft.com/office/officeart/2005/8/layout/vList5"/>
    <dgm:cxn modelId="{5F1FFBE2-EFF2-407D-852C-9BAD8413E5BB}" type="presParOf" srcId="{FFAD16A9-2ED5-46EA-BC9F-31FC59A7C933}" destId="{BDC692BE-C925-4DED-97CF-FE690479A226}" srcOrd="2" destOrd="0" presId="urn:microsoft.com/office/officeart/2005/8/layout/vList5"/>
    <dgm:cxn modelId="{44774C47-A5B7-4A35-BEA8-4647D827E1B0}" type="presParOf" srcId="{BDC692BE-C925-4DED-97CF-FE690479A226}" destId="{82746B3E-15F1-4BCE-8ECF-EECDF94EFA16}" srcOrd="0" destOrd="0" presId="urn:microsoft.com/office/officeart/2005/8/layout/vList5"/>
    <dgm:cxn modelId="{02C730CA-90EE-45C0-98DC-D827716D74FD}" type="presParOf" srcId="{BDC692BE-C925-4DED-97CF-FE690479A226}" destId="{B5FBA3F6-E4B6-4043-9EAF-C6D1DB754597}" srcOrd="1" destOrd="0" presId="urn:microsoft.com/office/officeart/2005/8/layout/vList5"/>
    <dgm:cxn modelId="{CE49FE26-701C-456C-B0ED-5C0BABFFCB49}" type="presParOf" srcId="{FFAD16A9-2ED5-46EA-BC9F-31FC59A7C933}" destId="{A6B8DEF3-4056-41E9-BC72-69DD28AE5715}" srcOrd="3" destOrd="0" presId="urn:microsoft.com/office/officeart/2005/8/layout/vList5"/>
    <dgm:cxn modelId="{14AEFD48-0C26-474F-84F6-22CAF3199539}" type="presParOf" srcId="{FFAD16A9-2ED5-46EA-BC9F-31FC59A7C933}" destId="{1868210D-95E3-4B7E-9BD1-967C5611D411}" srcOrd="4" destOrd="0" presId="urn:microsoft.com/office/officeart/2005/8/layout/vList5"/>
    <dgm:cxn modelId="{FBEDB89F-9BDE-4158-A0B4-956B07736112}" type="presParOf" srcId="{1868210D-95E3-4B7E-9BD1-967C5611D411}" destId="{B6A129D8-8BE9-48BD-B583-FD6F0D52C68B}" srcOrd="0" destOrd="0" presId="urn:microsoft.com/office/officeart/2005/8/layout/vList5"/>
    <dgm:cxn modelId="{239CC3E9-60E8-4519-8578-24C4D032621D}" type="presParOf" srcId="{1868210D-95E3-4B7E-9BD1-967C5611D411}" destId="{FF4D45F3-FADA-4C55-A1D8-88F7B4BBB05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50062F-95AB-4C42-B67B-A2BBA2DA9242}" type="doc">
      <dgm:prSet loTypeId="urn:microsoft.com/office/officeart/2005/8/layout/bList2#1" loCatId="list" qsTypeId="urn:microsoft.com/office/officeart/2005/8/quickstyle/simple5" qsCatId="simple" csTypeId="urn:microsoft.com/office/officeart/2005/8/colors/colorful4" csCatId="colorful" phldr="1"/>
      <dgm:spPr/>
    </dgm:pt>
    <dgm:pt modelId="{BFCFBDFF-BA01-4828-B513-8811D0FA1FEC}">
      <dgm:prSet phldrT="[文字]"/>
      <dgm:spPr/>
      <dgm:t>
        <a:bodyPr/>
        <a:lstStyle/>
        <a:p>
          <a:r>
            <a:rPr lang="en-US" b="1" i="0" dirty="0" smtClean="0"/>
            <a:t>duck thick soup</a:t>
          </a:r>
          <a:endParaRPr lang="zh-TW" altLang="en-US" b="1" dirty="0"/>
        </a:p>
      </dgm:t>
    </dgm:pt>
    <dgm:pt modelId="{18361514-DE66-4EF9-92C7-7B00B07738C0}" type="parTrans" cxnId="{C9AF91A2-2DB3-4736-9957-ACA7A38A4016}">
      <dgm:prSet/>
      <dgm:spPr/>
      <dgm:t>
        <a:bodyPr/>
        <a:lstStyle/>
        <a:p>
          <a:endParaRPr lang="zh-TW" altLang="en-US"/>
        </a:p>
      </dgm:t>
    </dgm:pt>
    <dgm:pt modelId="{92974E68-D8A6-4AB8-BDC9-19AB1E1B3494}" type="sibTrans" cxnId="{C9AF91A2-2DB3-4736-9957-ACA7A38A4016}">
      <dgm:prSet/>
      <dgm:spPr/>
      <dgm:t>
        <a:bodyPr/>
        <a:lstStyle/>
        <a:p>
          <a:endParaRPr lang="zh-TW" altLang="en-US"/>
        </a:p>
      </dgm:t>
    </dgm:pt>
    <dgm:pt modelId="{2D827A48-C2C6-4C35-A944-2653057A9E2D}">
      <dgm:prSet phldrT="[文字]"/>
      <dgm:spPr/>
      <dgm:t>
        <a:bodyPr/>
        <a:lstStyle/>
        <a:p>
          <a:r>
            <a:rPr lang="en-US" b="1" i="0" dirty="0" smtClean="0"/>
            <a:t>pearls with shaved ice </a:t>
          </a:r>
          <a:endParaRPr lang="zh-TW" altLang="en-US" b="1" dirty="0"/>
        </a:p>
      </dgm:t>
    </dgm:pt>
    <dgm:pt modelId="{308C79D4-D4F7-471D-B651-A9A5C9AA6D20}" type="parTrans" cxnId="{50674FD8-1399-4767-A6E5-33609BF4E7FC}">
      <dgm:prSet/>
      <dgm:spPr/>
      <dgm:t>
        <a:bodyPr/>
        <a:lstStyle/>
        <a:p>
          <a:endParaRPr lang="zh-TW" altLang="en-US"/>
        </a:p>
      </dgm:t>
    </dgm:pt>
    <dgm:pt modelId="{18D45D72-13F3-4AFE-A986-CD64017AB602}" type="sibTrans" cxnId="{50674FD8-1399-4767-A6E5-33609BF4E7FC}">
      <dgm:prSet/>
      <dgm:spPr/>
      <dgm:t>
        <a:bodyPr/>
        <a:lstStyle/>
        <a:p>
          <a:endParaRPr lang="zh-TW" altLang="en-US"/>
        </a:p>
      </dgm:t>
    </dgm:pt>
    <dgm:pt modelId="{DFE98CE5-EB37-45F1-BD8E-CBB85AE42696}">
      <dgm:prSet phldrT="[文字]"/>
      <dgm:spPr/>
      <dgm:t>
        <a:bodyPr/>
        <a:lstStyle/>
        <a:p>
          <a:r>
            <a:rPr lang="en-US" altLang="zh-TW" b="1" i="0" dirty="0" smtClean="0"/>
            <a:t>steamed dumplings</a:t>
          </a:r>
        </a:p>
      </dgm:t>
    </dgm:pt>
    <dgm:pt modelId="{CE98FBD1-0167-440D-9EFE-086FCC0DFBD5}" type="parTrans" cxnId="{F6A868D4-F27E-46E5-A615-0DA7D3F097B2}">
      <dgm:prSet/>
      <dgm:spPr/>
      <dgm:t>
        <a:bodyPr/>
        <a:lstStyle/>
        <a:p>
          <a:endParaRPr lang="zh-TW" altLang="en-US"/>
        </a:p>
      </dgm:t>
    </dgm:pt>
    <dgm:pt modelId="{A32E25AF-F970-4251-AF69-C148E8A80EB0}" type="sibTrans" cxnId="{F6A868D4-F27E-46E5-A615-0DA7D3F097B2}">
      <dgm:prSet/>
      <dgm:spPr/>
      <dgm:t>
        <a:bodyPr/>
        <a:lstStyle/>
        <a:p>
          <a:endParaRPr lang="zh-TW" altLang="en-US"/>
        </a:p>
      </dgm:t>
    </dgm:pt>
    <dgm:pt modelId="{5A5FE921-C4A2-42AD-85A2-AFEA912948CF}" type="pres">
      <dgm:prSet presAssocID="{F750062F-95AB-4C42-B67B-A2BBA2DA9242}" presName="diagram" presStyleCnt="0">
        <dgm:presLayoutVars>
          <dgm:dir/>
          <dgm:animLvl val="lvl"/>
          <dgm:resizeHandles val="exact"/>
        </dgm:presLayoutVars>
      </dgm:prSet>
      <dgm:spPr/>
    </dgm:pt>
    <dgm:pt modelId="{8C3A5464-39D9-44BB-8008-DF7EF5431C47}" type="pres">
      <dgm:prSet presAssocID="{BFCFBDFF-BA01-4828-B513-8811D0FA1FEC}" presName="compNode" presStyleCnt="0"/>
      <dgm:spPr/>
    </dgm:pt>
    <dgm:pt modelId="{56DAE444-A727-4ADF-A753-A56A099A9F8E}" type="pres">
      <dgm:prSet presAssocID="{BFCFBDFF-BA01-4828-B513-8811D0FA1FEC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D182F6F-5339-4968-906E-9845E1C0244B}" type="pres">
      <dgm:prSet presAssocID="{BFCFBDFF-BA01-4828-B513-8811D0FA1FE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4DF6FE-F064-4B9B-A0AE-1138D2948A37}" type="pres">
      <dgm:prSet presAssocID="{BFCFBDFF-BA01-4828-B513-8811D0FA1FEC}" presName="parentRect" presStyleLbl="alignNode1" presStyleIdx="0" presStyleCnt="3"/>
      <dgm:spPr/>
      <dgm:t>
        <a:bodyPr/>
        <a:lstStyle/>
        <a:p>
          <a:endParaRPr lang="zh-TW" altLang="en-US"/>
        </a:p>
      </dgm:t>
    </dgm:pt>
    <dgm:pt modelId="{72D5D2D9-611E-4ECF-BC64-B5BE3D66D7BF}" type="pres">
      <dgm:prSet presAssocID="{BFCFBDFF-BA01-4828-B513-8811D0FA1FEC}" presName="adorn" presStyleLbl="fgAccFollowNode1" presStyleIdx="0" presStyleCnt="3"/>
      <dgm:spPr/>
    </dgm:pt>
    <dgm:pt modelId="{E8621730-2366-4B4E-9265-C87A124DD569}" type="pres">
      <dgm:prSet presAssocID="{92974E68-D8A6-4AB8-BDC9-19AB1E1B3494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7066A21-B5A3-417E-A5F4-17EB33AC83F4}" type="pres">
      <dgm:prSet presAssocID="{2D827A48-C2C6-4C35-A944-2653057A9E2D}" presName="compNode" presStyleCnt="0"/>
      <dgm:spPr/>
    </dgm:pt>
    <dgm:pt modelId="{4CE03566-742A-4FC9-8D31-F7D73F87BE54}" type="pres">
      <dgm:prSet presAssocID="{2D827A48-C2C6-4C35-A944-2653057A9E2D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63AD2EF-7681-4F4B-B6F9-BF06249F937C}" type="pres">
      <dgm:prSet presAssocID="{2D827A48-C2C6-4C35-A944-2653057A9E2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8EA88D-FEED-4EDC-9CD2-70EE87EA0AD3}" type="pres">
      <dgm:prSet presAssocID="{2D827A48-C2C6-4C35-A944-2653057A9E2D}" presName="parentRect" presStyleLbl="alignNode1" presStyleIdx="1" presStyleCnt="3"/>
      <dgm:spPr/>
      <dgm:t>
        <a:bodyPr/>
        <a:lstStyle/>
        <a:p>
          <a:endParaRPr lang="zh-TW" altLang="en-US"/>
        </a:p>
      </dgm:t>
    </dgm:pt>
    <dgm:pt modelId="{3E097B5A-93C5-4E05-8828-F51F1E73281F}" type="pres">
      <dgm:prSet presAssocID="{2D827A48-C2C6-4C35-A944-2653057A9E2D}" presName="adorn" presStyleLbl="fgAccFollowNode1" presStyleIdx="1" presStyleCnt="3"/>
      <dgm:spPr/>
    </dgm:pt>
    <dgm:pt modelId="{B147A861-11B9-44E3-BCBA-27F05CF5472A}" type="pres">
      <dgm:prSet presAssocID="{18D45D72-13F3-4AFE-A986-CD64017AB602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E50715B-E8EF-42E2-90C9-E427E6A6D2F9}" type="pres">
      <dgm:prSet presAssocID="{DFE98CE5-EB37-45F1-BD8E-CBB85AE42696}" presName="compNode" presStyleCnt="0"/>
      <dgm:spPr/>
    </dgm:pt>
    <dgm:pt modelId="{F6C44794-C87D-467E-8065-7A18A41663CB}" type="pres">
      <dgm:prSet presAssocID="{DFE98CE5-EB37-45F1-BD8E-CBB85AE42696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3566954-69D5-42DE-82C4-511665C71618}" type="pres">
      <dgm:prSet presAssocID="{DFE98CE5-EB37-45F1-BD8E-CBB85AE4269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C21C47-7BCF-4711-A002-8EFD8580DD29}" type="pres">
      <dgm:prSet presAssocID="{DFE98CE5-EB37-45F1-BD8E-CBB85AE42696}" presName="parentRect" presStyleLbl="alignNode1" presStyleIdx="2" presStyleCnt="3"/>
      <dgm:spPr/>
      <dgm:t>
        <a:bodyPr/>
        <a:lstStyle/>
        <a:p>
          <a:endParaRPr lang="zh-TW" altLang="en-US"/>
        </a:p>
      </dgm:t>
    </dgm:pt>
    <dgm:pt modelId="{68A83C9C-3E53-4AB9-ACC0-0FD3312F87D1}" type="pres">
      <dgm:prSet presAssocID="{DFE98CE5-EB37-45F1-BD8E-CBB85AE42696}" presName="adorn" presStyleLbl="fgAccFollowNode1" presStyleIdx="2" presStyleCnt="3"/>
      <dgm:spPr/>
    </dgm:pt>
  </dgm:ptLst>
  <dgm:cxnLst>
    <dgm:cxn modelId="{A7320E04-998A-468D-BEF1-370FED3CDA50}" type="presOf" srcId="{92974E68-D8A6-4AB8-BDC9-19AB1E1B3494}" destId="{E8621730-2366-4B4E-9265-C87A124DD569}" srcOrd="0" destOrd="0" presId="urn:microsoft.com/office/officeart/2005/8/layout/bList2#1"/>
    <dgm:cxn modelId="{8A736549-B110-42F1-B6B0-18CC2EA57FA5}" type="presOf" srcId="{2D827A48-C2C6-4C35-A944-2653057A9E2D}" destId="{D63AD2EF-7681-4F4B-B6F9-BF06249F937C}" srcOrd="0" destOrd="0" presId="urn:microsoft.com/office/officeart/2005/8/layout/bList2#1"/>
    <dgm:cxn modelId="{50674FD8-1399-4767-A6E5-33609BF4E7FC}" srcId="{F750062F-95AB-4C42-B67B-A2BBA2DA9242}" destId="{2D827A48-C2C6-4C35-A944-2653057A9E2D}" srcOrd="1" destOrd="0" parTransId="{308C79D4-D4F7-471D-B651-A9A5C9AA6D20}" sibTransId="{18D45D72-13F3-4AFE-A986-CD64017AB602}"/>
    <dgm:cxn modelId="{84F846AE-6919-461D-8C6E-8D0E2768E613}" type="presOf" srcId="{DFE98CE5-EB37-45F1-BD8E-CBB85AE42696}" destId="{D3566954-69D5-42DE-82C4-511665C71618}" srcOrd="0" destOrd="0" presId="urn:microsoft.com/office/officeart/2005/8/layout/bList2#1"/>
    <dgm:cxn modelId="{3F5EAB3F-9BE3-4224-B629-736F01A926D7}" type="presOf" srcId="{BFCFBDFF-BA01-4828-B513-8811D0FA1FEC}" destId="{4D182F6F-5339-4968-906E-9845E1C0244B}" srcOrd="0" destOrd="0" presId="urn:microsoft.com/office/officeart/2005/8/layout/bList2#1"/>
    <dgm:cxn modelId="{CE25673A-4A11-449D-BDB1-C7404D633806}" type="presOf" srcId="{F750062F-95AB-4C42-B67B-A2BBA2DA9242}" destId="{5A5FE921-C4A2-42AD-85A2-AFEA912948CF}" srcOrd="0" destOrd="0" presId="urn:microsoft.com/office/officeart/2005/8/layout/bList2#1"/>
    <dgm:cxn modelId="{46F17826-FD51-4688-99E1-B6E7A34D23AE}" type="presOf" srcId="{2D827A48-C2C6-4C35-A944-2653057A9E2D}" destId="{CD8EA88D-FEED-4EDC-9CD2-70EE87EA0AD3}" srcOrd="1" destOrd="0" presId="urn:microsoft.com/office/officeart/2005/8/layout/bList2#1"/>
    <dgm:cxn modelId="{126C878F-5A21-4503-A5CD-AC1A33458ACE}" type="presOf" srcId="{18D45D72-13F3-4AFE-A986-CD64017AB602}" destId="{B147A861-11B9-44E3-BCBA-27F05CF5472A}" srcOrd="0" destOrd="0" presId="urn:microsoft.com/office/officeart/2005/8/layout/bList2#1"/>
    <dgm:cxn modelId="{10303171-03CF-49E2-A003-A259D3AC5E86}" type="presOf" srcId="{DFE98CE5-EB37-45F1-BD8E-CBB85AE42696}" destId="{FFC21C47-7BCF-4711-A002-8EFD8580DD29}" srcOrd="1" destOrd="0" presId="urn:microsoft.com/office/officeart/2005/8/layout/bList2#1"/>
    <dgm:cxn modelId="{1B84CD32-E85D-4B50-ACD2-205FBD29C444}" type="presOf" srcId="{BFCFBDFF-BA01-4828-B513-8811D0FA1FEC}" destId="{834DF6FE-F064-4B9B-A0AE-1138D2948A37}" srcOrd="1" destOrd="0" presId="urn:microsoft.com/office/officeart/2005/8/layout/bList2#1"/>
    <dgm:cxn modelId="{C9AF91A2-2DB3-4736-9957-ACA7A38A4016}" srcId="{F750062F-95AB-4C42-B67B-A2BBA2DA9242}" destId="{BFCFBDFF-BA01-4828-B513-8811D0FA1FEC}" srcOrd="0" destOrd="0" parTransId="{18361514-DE66-4EF9-92C7-7B00B07738C0}" sibTransId="{92974E68-D8A6-4AB8-BDC9-19AB1E1B3494}"/>
    <dgm:cxn modelId="{F6A868D4-F27E-46E5-A615-0DA7D3F097B2}" srcId="{F750062F-95AB-4C42-B67B-A2BBA2DA9242}" destId="{DFE98CE5-EB37-45F1-BD8E-CBB85AE42696}" srcOrd="2" destOrd="0" parTransId="{CE98FBD1-0167-440D-9EFE-086FCC0DFBD5}" sibTransId="{A32E25AF-F970-4251-AF69-C148E8A80EB0}"/>
    <dgm:cxn modelId="{C06F6A2C-17B4-45FD-B210-8221890D7F89}" type="presParOf" srcId="{5A5FE921-C4A2-42AD-85A2-AFEA912948CF}" destId="{8C3A5464-39D9-44BB-8008-DF7EF5431C47}" srcOrd="0" destOrd="0" presId="urn:microsoft.com/office/officeart/2005/8/layout/bList2#1"/>
    <dgm:cxn modelId="{AF530421-3E66-4ED5-BA9C-AD7B725AAE69}" type="presParOf" srcId="{8C3A5464-39D9-44BB-8008-DF7EF5431C47}" destId="{56DAE444-A727-4ADF-A753-A56A099A9F8E}" srcOrd="0" destOrd="0" presId="urn:microsoft.com/office/officeart/2005/8/layout/bList2#1"/>
    <dgm:cxn modelId="{30CA59C1-0BD3-441B-A3D1-8A038760E882}" type="presParOf" srcId="{8C3A5464-39D9-44BB-8008-DF7EF5431C47}" destId="{4D182F6F-5339-4968-906E-9845E1C0244B}" srcOrd="1" destOrd="0" presId="urn:microsoft.com/office/officeart/2005/8/layout/bList2#1"/>
    <dgm:cxn modelId="{CBFD7BBE-0887-4910-A8DE-B9570D4FED3B}" type="presParOf" srcId="{8C3A5464-39D9-44BB-8008-DF7EF5431C47}" destId="{834DF6FE-F064-4B9B-A0AE-1138D2948A37}" srcOrd="2" destOrd="0" presId="urn:microsoft.com/office/officeart/2005/8/layout/bList2#1"/>
    <dgm:cxn modelId="{D75F2F8D-9A7A-4030-A2B0-1C49BEEB8310}" type="presParOf" srcId="{8C3A5464-39D9-44BB-8008-DF7EF5431C47}" destId="{72D5D2D9-611E-4ECF-BC64-B5BE3D66D7BF}" srcOrd="3" destOrd="0" presId="urn:microsoft.com/office/officeart/2005/8/layout/bList2#1"/>
    <dgm:cxn modelId="{8F982739-F3D9-4E45-A3AA-97E834355FDD}" type="presParOf" srcId="{5A5FE921-C4A2-42AD-85A2-AFEA912948CF}" destId="{E8621730-2366-4B4E-9265-C87A124DD569}" srcOrd="1" destOrd="0" presId="urn:microsoft.com/office/officeart/2005/8/layout/bList2#1"/>
    <dgm:cxn modelId="{5D234E86-7B74-42B0-9504-9C33C865D149}" type="presParOf" srcId="{5A5FE921-C4A2-42AD-85A2-AFEA912948CF}" destId="{E7066A21-B5A3-417E-A5F4-17EB33AC83F4}" srcOrd="2" destOrd="0" presId="urn:microsoft.com/office/officeart/2005/8/layout/bList2#1"/>
    <dgm:cxn modelId="{9C4DDAA3-914F-45F9-ADEA-73B6909A8917}" type="presParOf" srcId="{E7066A21-B5A3-417E-A5F4-17EB33AC83F4}" destId="{4CE03566-742A-4FC9-8D31-F7D73F87BE54}" srcOrd="0" destOrd="0" presId="urn:microsoft.com/office/officeart/2005/8/layout/bList2#1"/>
    <dgm:cxn modelId="{07CCDF0B-56E9-4E1D-87A7-E33B3B3D682F}" type="presParOf" srcId="{E7066A21-B5A3-417E-A5F4-17EB33AC83F4}" destId="{D63AD2EF-7681-4F4B-B6F9-BF06249F937C}" srcOrd="1" destOrd="0" presId="urn:microsoft.com/office/officeart/2005/8/layout/bList2#1"/>
    <dgm:cxn modelId="{344BA140-9F7C-4B38-B223-7EBD25735BE3}" type="presParOf" srcId="{E7066A21-B5A3-417E-A5F4-17EB33AC83F4}" destId="{CD8EA88D-FEED-4EDC-9CD2-70EE87EA0AD3}" srcOrd="2" destOrd="0" presId="urn:microsoft.com/office/officeart/2005/8/layout/bList2#1"/>
    <dgm:cxn modelId="{638C5C20-5244-4BD0-BF56-3CA7154AC19C}" type="presParOf" srcId="{E7066A21-B5A3-417E-A5F4-17EB33AC83F4}" destId="{3E097B5A-93C5-4E05-8828-F51F1E73281F}" srcOrd="3" destOrd="0" presId="urn:microsoft.com/office/officeart/2005/8/layout/bList2#1"/>
    <dgm:cxn modelId="{093EB642-4F3D-416D-9099-5FCECCAC95EF}" type="presParOf" srcId="{5A5FE921-C4A2-42AD-85A2-AFEA912948CF}" destId="{B147A861-11B9-44E3-BCBA-27F05CF5472A}" srcOrd="3" destOrd="0" presId="urn:microsoft.com/office/officeart/2005/8/layout/bList2#1"/>
    <dgm:cxn modelId="{18DECC3F-4CC1-434F-8D2E-8E698F6A56E5}" type="presParOf" srcId="{5A5FE921-C4A2-42AD-85A2-AFEA912948CF}" destId="{0E50715B-E8EF-42E2-90C9-E427E6A6D2F9}" srcOrd="4" destOrd="0" presId="urn:microsoft.com/office/officeart/2005/8/layout/bList2#1"/>
    <dgm:cxn modelId="{585CF67B-3C8C-48D9-ACBF-D0B83BFB4C73}" type="presParOf" srcId="{0E50715B-E8EF-42E2-90C9-E427E6A6D2F9}" destId="{F6C44794-C87D-467E-8065-7A18A41663CB}" srcOrd="0" destOrd="0" presId="urn:microsoft.com/office/officeart/2005/8/layout/bList2#1"/>
    <dgm:cxn modelId="{CC9BF505-F4CC-4E66-9A8B-2E991F9733F2}" type="presParOf" srcId="{0E50715B-E8EF-42E2-90C9-E427E6A6D2F9}" destId="{D3566954-69D5-42DE-82C4-511665C71618}" srcOrd="1" destOrd="0" presId="urn:microsoft.com/office/officeart/2005/8/layout/bList2#1"/>
    <dgm:cxn modelId="{DEC98547-500F-4ECB-97A9-093337E91913}" type="presParOf" srcId="{0E50715B-E8EF-42E2-90C9-E427E6A6D2F9}" destId="{FFC21C47-7BCF-4711-A002-8EFD8580DD29}" srcOrd="2" destOrd="0" presId="urn:microsoft.com/office/officeart/2005/8/layout/bList2#1"/>
    <dgm:cxn modelId="{5BC233BE-4B9C-46AB-B367-2EDF8F47D160}" type="presParOf" srcId="{0E50715B-E8EF-42E2-90C9-E427E6A6D2F9}" destId="{68A83C9C-3E53-4AB9-ACC0-0FD3312F87D1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41A01-9C6E-48F5-B87F-34EBE0BA48AC}">
      <dsp:nvSpPr>
        <dsp:cNvPr id="0" name=""/>
        <dsp:cNvSpPr/>
      </dsp:nvSpPr>
      <dsp:spPr>
        <a:xfrm>
          <a:off x="1477530" y="1999"/>
          <a:ext cx="3648075" cy="272321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AE461-164F-4EBE-81D1-A573F0992933}">
      <dsp:nvSpPr>
        <dsp:cNvPr id="0" name=""/>
        <dsp:cNvSpPr/>
      </dsp:nvSpPr>
      <dsp:spPr>
        <a:xfrm>
          <a:off x="1477530" y="2725210"/>
          <a:ext cx="3648075" cy="11709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100" kern="1200" dirty="0" err="1" smtClean="0"/>
            <a:t>Jiaozhi</a:t>
          </a:r>
          <a:r>
            <a:rPr lang="en-US" altLang="zh-TW" sz="4100" kern="1200" dirty="0" smtClean="0"/>
            <a:t> pottery</a:t>
          </a:r>
          <a:endParaRPr lang="zh-TW" altLang="en-US" sz="4100" kern="1200" dirty="0"/>
        </a:p>
      </dsp:txBody>
      <dsp:txXfrm>
        <a:off x="1477530" y="2725210"/>
        <a:ext cx="2569066" cy="1170980"/>
      </dsp:txXfrm>
    </dsp:sp>
    <dsp:sp modelId="{31F26A86-3576-43EF-9E9F-7C837D09B911}">
      <dsp:nvSpPr>
        <dsp:cNvPr id="0" name=""/>
        <dsp:cNvSpPr/>
      </dsp:nvSpPr>
      <dsp:spPr>
        <a:xfrm>
          <a:off x="4149795" y="2911210"/>
          <a:ext cx="1276826" cy="1276826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8C1D7-F112-4716-AA0E-E531068742D4}">
      <dsp:nvSpPr>
        <dsp:cNvPr id="0" name=""/>
        <dsp:cNvSpPr/>
      </dsp:nvSpPr>
      <dsp:spPr>
        <a:xfrm>
          <a:off x="5742947" y="1999"/>
          <a:ext cx="3648075" cy="272321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4">
              <a:hueOff val="13828557"/>
              <a:satOff val="3941"/>
              <a:lumOff val="1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85EF3-3816-41CB-8232-922FD4DAA525}">
      <dsp:nvSpPr>
        <dsp:cNvPr id="0" name=""/>
        <dsp:cNvSpPr/>
      </dsp:nvSpPr>
      <dsp:spPr>
        <a:xfrm>
          <a:off x="5742947" y="2725210"/>
          <a:ext cx="3648075" cy="1170980"/>
        </a:xfrm>
        <a:prstGeom prst="rect">
          <a:avLst/>
        </a:prstGeom>
        <a:solidFill>
          <a:schemeClr val="accent4">
            <a:hueOff val="13828557"/>
            <a:satOff val="3941"/>
            <a:lumOff val="11372"/>
            <a:alphaOff val="0"/>
          </a:schemeClr>
        </a:solidFill>
        <a:ln w="19050" cap="rnd" cmpd="sng" algn="ctr">
          <a:solidFill>
            <a:schemeClr val="accent4">
              <a:hueOff val="13828557"/>
              <a:satOff val="3941"/>
              <a:lumOff val="1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100" kern="1200" dirty="0" err="1" smtClean="0"/>
            <a:t>HsinKang</a:t>
          </a:r>
          <a:r>
            <a:rPr lang="en-US" altLang="zh-TW" sz="4100" kern="1200" dirty="0" smtClean="0"/>
            <a:t> candy</a:t>
          </a:r>
          <a:endParaRPr lang="zh-TW" altLang="en-US" sz="4100" kern="1200" dirty="0"/>
        </a:p>
      </dsp:txBody>
      <dsp:txXfrm>
        <a:off x="5742947" y="2725210"/>
        <a:ext cx="2569066" cy="1170980"/>
      </dsp:txXfrm>
    </dsp:sp>
    <dsp:sp modelId="{BFEC8E5E-AE8B-4EBA-A172-114AFD530DB6}">
      <dsp:nvSpPr>
        <dsp:cNvPr id="0" name=""/>
        <dsp:cNvSpPr/>
      </dsp:nvSpPr>
      <dsp:spPr>
        <a:xfrm>
          <a:off x="8415212" y="2911210"/>
          <a:ext cx="1276826" cy="1276826"/>
        </a:xfrm>
        <a:prstGeom prst="ellipse">
          <a:avLst/>
        </a:prstGeom>
        <a:solidFill>
          <a:schemeClr val="accent4">
            <a:tint val="40000"/>
            <a:alpha val="90000"/>
            <a:hueOff val="14073650"/>
            <a:satOff val="8304"/>
            <a:lumOff val="1863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14073650"/>
              <a:satOff val="8304"/>
              <a:lumOff val="1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#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#3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3E275-4B00-4A04-9016-73559F484136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839ED-F523-48A5-AAEF-FF93FE06A24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76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839ED-F523-48A5-AAEF-FF93FE06A24D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6427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88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41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61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94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591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693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4388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672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685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98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00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5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35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06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724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83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205BA90-AEB2-4C5E-AF38-ACDFD3FE8265}" type="datetimeFigureOut">
              <a:rPr lang="zh-TW" altLang="en-US" smtClean="0"/>
              <a:pPr/>
              <a:t>2018/5/8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8AF3AFF-B0AE-4164-8421-FE772DDA4B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659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en.wikipedia.org/wiki/Kung_f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inkangmazu.org.tw/" TargetMode="External"/><Relationship Id="rId7" Type="http://schemas.openxmlformats.org/officeDocument/2006/relationships/hyperlink" Target="https://www.tripadvisor.com.tw/LocationPhotoDirectLink-g13808494-d6553487-i257957451-Bantou_Jiao_Zhi_Pottery_Village-Xingang_Chiayi_County.html" TargetMode="External"/><Relationship Id="rId2" Type="http://schemas.openxmlformats.org/officeDocument/2006/relationships/hyperlink" Target="http://tnews.cc/05/newscon1_1718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taiwantravel.com/place/attractions2/1439/2602" TargetMode="External"/><Relationship Id="rId5" Type="http://schemas.openxmlformats.org/officeDocument/2006/relationships/hyperlink" Target="http://as660707.pixnet.net/blog/post/398915284-%E5%98%89%E7%BE%A9%E6%96%B0%E6%B8%AF%E6%99%AF%E9%BB%9E))%E5%8D%97%E5%B4%99%E5%BD%A9%E7%B9%AA%E6%9D%91_%E9%BE%8D%E8%B2%93%E5%BD%A9%E7%B9%AA%E5%A5%BD%E5%8F%AF%E6%84%9B" TargetMode="External"/><Relationship Id="rId4" Type="http://schemas.openxmlformats.org/officeDocument/2006/relationships/hyperlink" Target="https://www.taiwangods.com/html/landscape_en/1_0011.aspx?i=7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776" y="4086225"/>
            <a:ext cx="11125200" cy="2075089"/>
          </a:xfrm>
        </p:spPr>
        <p:txBody>
          <a:bodyPr>
            <a:noAutofit/>
          </a:bodyPr>
          <a:lstStyle/>
          <a:p>
            <a:r>
              <a:rPr lang="en-US" altLang="zh-TW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TW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</a:t>
            </a:r>
            <a:r>
              <a:rPr lang="en-US" altLang="zh-TW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FengTian</a:t>
            </a:r>
            <a:r>
              <a:rPr lang="en-US" altLang="zh-TW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temple</a:t>
            </a:r>
            <a:r>
              <a:rPr lang="en-US" altLang="zh-TW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spiritual heart of </a:t>
            </a:r>
            <a:r>
              <a:rPr lang="en-US" altLang="zh-TW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HsinKang</a:t>
            </a:r>
            <a:r>
              <a:rPr lang="en-US" altLang="zh-TW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know more about </a:t>
            </a:r>
            <a:r>
              <a:rPr lang="en-US" altLang="zh-TW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Goddess Mazu</a:t>
            </a:r>
            <a:endParaRPr lang="zh-TW" alt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0" b="20840"/>
          <a:stretch>
            <a:fillRect/>
          </a:stretch>
        </p:blipFill>
        <p:spPr>
          <a:xfrm>
            <a:off x="598714" y="217714"/>
            <a:ext cx="11157857" cy="4441372"/>
          </a:xfrm>
        </p:spPr>
      </p:pic>
    </p:spTree>
    <p:extLst>
      <p:ext uri="{BB962C8B-B14F-4D97-AF65-F5344CB8AC3E}">
        <p14:creationId xmlns:p14="http://schemas.microsoft.com/office/powerpoint/2010/main" val="364090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9011" y="973668"/>
            <a:ext cx="10932767" cy="706964"/>
          </a:xfrm>
        </p:spPr>
        <p:txBody>
          <a:bodyPr/>
          <a:lstStyle/>
          <a:p>
            <a:r>
              <a:rPr lang="en-US" altLang="zh-TW" sz="4000" b="1" dirty="0">
                <a:solidFill>
                  <a:srgbClr val="FFC000"/>
                </a:solidFill>
              </a:rPr>
              <a:t>Most important religious festival in </a:t>
            </a:r>
            <a:r>
              <a:rPr lang="en-US" altLang="zh-TW" sz="4000" b="1" dirty="0" err="1">
                <a:solidFill>
                  <a:srgbClr val="FFC000"/>
                </a:solidFill>
              </a:rPr>
              <a:t>HsinKang</a:t>
            </a:r>
            <a:r>
              <a:rPr lang="en-US" altLang="zh-TW" sz="4000" b="1" dirty="0">
                <a:solidFill>
                  <a:srgbClr val="FFC000"/>
                </a:solidFill>
              </a:rPr>
              <a:t> 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54954" y="2290527"/>
            <a:ext cx="10216198" cy="4463358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b="1" i="1" dirty="0" smtClean="0">
                <a:solidFill>
                  <a:srgbClr val="FF0000"/>
                </a:solidFill>
              </a:rPr>
              <a:t>Dajia </a:t>
            </a:r>
            <a:r>
              <a:rPr lang="en-US" altLang="zh-TW" sz="2800" b="1" i="1" dirty="0" err="1">
                <a:solidFill>
                  <a:srgbClr val="FF0000"/>
                </a:solidFill>
              </a:rPr>
              <a:t>Mazu</a:t>
            </a:r>
            <a:r>
              <a:rPr lang="en-US" altLang="zh-TW" sz="2800" b="1" i="1" dirty="0">
                <a:solidFill>
                  <a:srgbClr val="FF0000"/>
                </a:solidFill>
              </a:rPr>
              <a:t> </a:t>
            </a:r>
            <a:r>
              <a:rPr lang="en-US" altLang="zh-TW" sz="2800" b="1" i="1" dirty="0" smtClean="0">
                <a:solidFill>
                  <a:srgbClr val="FF0000"/>
                </a:solidFill>
              </a:rPr>
              <a:t>Pilgrimage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celebrate </a:t>
            </a:r>
            <a:r>
              <a:rPr lang="en-US" altLang="zh-TW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Mazu’s</a:t>
            </a:r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birthday in mid </a:t>
            </a:r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</a:p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visited </a:t>
            </a:r>
            <a:r>
              <a:rPr lang="en-US" altLang="zh-TW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Xingang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30 years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 build the friendship               ) </a:t>
            </a:r>
          </a:p>
          <a:p>
            <a:pPr algn="ctr"/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</a:t>
            </a:r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Jenn </a:t>
            </a:r>
            <a:r>
              <a:rPr lang="en-US" altLang="zh-TW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Lenn</a:t>
            </a:r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Temple, Dajia, Taichung</a:t>
            </a:r>
          </a:p>
          <a:p>
            <a:pPr marL="0" indent="0" algn="ctr">
              <a:buNone/>
            </a:pPr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End: Fengtian Temple, </a:t>
            </a:r>
            <a:r>
              <a:rPr lang="en-US" altLang="zh-TW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Xingang</a:t>
            </a:r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Chiayi </a:t>
            </a:r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200,000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pilgrims walk up to 12 hours per day for 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 days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carrying a statue of </a:t>
            </a:r>
            <a:r>
              <a:rPr lang="en-US" altLang="zh-TW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Mazu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sedan chair. The journey covers 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kilometers, much of it through mountainous and rugged terrain. </a:t>
            </a:r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 than 100 temples and the west-coastal counties of 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Changhua, Yunlin and Chiayi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</a:p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visited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route before it returns to Jenn </a:t>
            </a:r>
            <a:r>
              <a:rPr lang="en-US" altLang="zh-TW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Lann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Temple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</a:p>
          <a:p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TW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5778" y="2290527"/>
            <a:ext cx="5398606" cy="76299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3631" y="1511207"/>
            <a:ext cx="3249450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752" y="0"/>
            <a:ext cx="6145307" cy="3872754"/>
          </a:xfrm>
        </p:spPr>
        <p:txBody>
          <a:bodyPr/>
          <a:lstStyle/>
          <a:p>
            <a:r>
              <a:rPr lang="en-US" altLang="zh-TW" b="1" dirty="0">
                <a:solidFill>
                  <a:srgbClr val="FFC000"/>
                </a:solidFill>
              </a:rPr>
              <a:t>9-days Pilgrimage route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b="1" dirty="0">
                <a:solidFill>
                  <a:srgbClr val="FF0000"/>
                </a:solidFill>
              </a:rPr>
              <a:t/>
            </a:r>
            <a:br>
              <a:rPr lang="zh-TW" altLang="zh-TW" b="1" dirty="0">
                <a:solidFill>
                  <a:srgbClr val="FF0000"/>
                </a:solidFill>
              </a:rPr>
            </a:b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1518" y="471885"/>
            <a:ext cx="5580529" cy="6386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直線圖說文字 1 10"/>
          <p:cNvSpPr/>
          <p:nvPr/>
        </p:nvSpPr>
        <p:spPr>
          <a:xfrm rot="10800000">
            <a:off x="177456" y="2060866"/>
            <a:ext cx="5776939" cy="1938005"/>
          </a:xfrm>
          <a:prstGeom prst="borderCallout1">
            <a:avLst>
              <a:gd name="adj1" fmla="val 39884"/>
              <a:gd name="adj2" fmla="val -419"/>
              <a:gd name="adj3" fmla="val 97357"/>
              <a:gd name="adj4" fmla="val -50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gray">
          <a:xfrm>
            <a:off x="316004" y="1936377"/>
            <a:ext cx="6145307" cy="1904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4800" b="1" dirty="0" smtClean="0">
                <a:solidFill>
                  <a:srgbClr val="FFFF00"/>
                </a:solidFill>
              </a:rPr>
              <a:t>Jenn </a:t>
            </a:r>
            <a:r>
              <a:rPr lang="en-US" altLang="zh-TW" sz="4800" b="1" dirty="0" err="1" smtClean="0">
                <a:solidFill>
                  <a:srgbClr val="FFFF00"/>
                </a:solidFill>
              </a:rPr>
              <a:t>Lenn</a:t>
            </a:r>
            <a:r>
              <a:rPr lang="en-US" altLang="zh-TW" sz="4800" b="1" dirty="0" smtClean="0">
                <a:solidFill>
                  <a:srgbClr val="FFFF00"/>
                </a:solidFill>
              </a:rPr>
              <a:t> Temple, </a:t>
            </a:r>
            <a:r>
              <a:rPr lang="en-US" altLang="zh-TW" sz="4800" b="1" dirty="0" err="1" smtClean="0">
                <a:solidFill>
                  <a:srgbClr val="FFFF00"/>
                </a:solidFill>
              </a:rPr>
              <a:t>Dajia</a:t>
            </a:r>
            <a:r>
              <a:rPr lang="en-US" altLang="zh-TW" sz="4800" b="1" dirty="0" smtClean="0">
                <a:solidFill>
                  <a:srgbClr val="FFFF00"/>
                </a:solidFill>
              </a:rPr>
              <a:t>, Taichung</a:t>
            </a:r>
            <a:endParaRPr lang="zh-TW" altLang="en-US" sz="4800" b="1" dirty="0">
              <a:solidFill>
                <a:srgbClr val="FFFF00"/>
              </a:solidFill>
            </a:endParaRPr>
          </a:p>
        </p:txBody>
      </p:sp>
      <p:sp>
        <p:nvSpPr>
          <p:cNvPr id="14" name="直線圖說文字 1 13"/>
          <p:cNvSpPr/>
          <p:nvPr/>
        </p:nvSpPr>
        <p:spPr>
          <a:xfrm rot="10800000">
            <a:off x="260075" y="4699136"/>
            <a:ext cx="5611704" cy="1904999"/>
          </a:xfrm>
          <a:prstGeom prst="borderCallout1">
            <a:avLst>
              <a:gd name="adj1" fmla="val 40750"/>
              <a:gd name="adj2" fmla="val -865"/>
              <a:gd name="adj3" fmla="val 75409"/>
              <a:gd name="adj4" fmla="val -51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 bwMode="gray">
          <a:xfrm>
            <a:off x="351912" y="4825253"/>
            <a:ext cx="6328985" cy="1904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4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Fengtian Temple, </a:t>
            </a:r>
            <a:r>
              <a:rPr lang="en-US" altLang="zh-TW" sz="4800" b="1" dirty="0" err="1">
                <a:solidFill>
                  <a:srgbClr val="FFFF00"/>
                </a:solidFill>
                <a:sym typeface="Wingdings" panose="05000000000000000000" pitchFamily="2" charset="2"/>
              </a:rPr>
              <a:t>HsinKang</a:t>
            </a:r>
            <a:r>
              <a:rPr lang="en-US" altLang="zh-TW" sz="4800" b="1" dirty="0">
                <a:solidFill>
                  <a:srgbClr val="FFFF00"/>
                </a:solidFill>
                <a:sym typeface="Wingdings" panose="05000000000000000000" pitchFamily="2" charset="2"/>
              </a:rPr>
              <a:t>, </a:t>
            </a:r>
            <a:r>
              <a:rPr lang="en-US" altLang="zh-TW" sz="4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Chiayi</a:t>
            </a:r>
            <a:r>
              <a:rPr lang="zh-TW" altLang="zh-TW" sz="4800" b="1" dirty="0" smtClean="0">
                <a:solidFill>
                  <a:srgbClr val="FF0000"/>
                </a:solidFill>
              </a:rPr>
              <a:t/>
            </a:r>
            <a:br>
              <a:rPr lang="zh-TW" altLang="zh-TW" sz="4800" b="1" dirty="0" smtClean="0">
                <a:solidFill>
                  <a:srgbClr val="FF0000"/>
                </a:solidFill>
              </a:rPr>
            </a:br>
            <a:endParaRPr lang="zh-TW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7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913096" cy="706964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The stories of the Gods at </a:t>
            </a:r>
            <a:r>
              <a:rPr lang="en-US" altLang="zh-TW" b="1" dirty="0" err="1" smtClean="0">
                <a:solidFill>
                  <a:srgbClr val="FFC000"/>
                </a:solidFill>
              </a:rPr>
              <a:t>FengTian</a:t>
            </a:r>
            <a:r>
              <a:rPr lang="en-US" altLang="zh-TW" b="1" dirty="0" smtClean="0">
                <a:solidFill>
                  <a:srgbClr val="FFC000"/>
                </a:solidFill>
              </a:rPr>
              <a:t> Temple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19" name="內容版面配置區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505313"/>
              </p:ext>
            </p:extLst>
          </p:nvPr>
        </p:nvGraphicFramePr>
        <p:xfrm>
          <a:off x="619125" y="2152649"/>
          <a:ext cx="8420100" cy="46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圖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3147882"/>
            <a:ext cx="3248025" cy="2781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060" y="1514258"/>
            <a:ext cx="2314575" cy="1735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59" y="3188116"/>
            <a:ext cx="2789632" cy="183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字方塊 2"/>
          <p:cNvSpPr txBox="1"/>
          <p:nvPr/>
        </p:nvSpPr>
        <p:spPr>
          <a:xfrm>
            <a:off x="1943100" y="3917373"/>
            <a:ext cx="1787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Fengtian</a:t>
            </a:r>
            <a:r>
              <a:rPr lang="en-US" altLang="zh-TW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Temple</a:t>
            </a:r>
            <a:endParaRPr lang="zh-TW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08079" y="3969327"/>
            <a:ext cx="1925782" cy="288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5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860" y="691280"/>
            <a:ext cx="8761413" cy="651745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Mazu </a:t>
            </a:r>
            <a:r>
              <a:rPr lang="en-US" altLang="zh-TW" sz="2800" b="1" dirty="0" smtClean="0">
                <a:solidFill>
                  <a:schemeClr val="bg1"/>
                </a:solidFill>
              </a:rPr>
              <a:t>(</a:t>
            </a:r>
            <a:r>
              <a:rPr lang="en-US" altLang="zh-TW" sz="2800" dirty="0" smtClean="0">
                <a:solidFill>
                  <a:schemeClr val="bg1"/>
                </a:solidFill>
              </a:rPr>
              <a:t>Lin Mo-</a:t>
            </a:r>
            <a:r>
              <a:rPr lang="en-US" altLang="zh-TW" sz="2800" dirty="0" err="1" smtClean="0">
                <a:solidFill>
                  <a:schemeClr val="bg1"/>
                </a:solidFill>
              </a:rPr>
              <a:t>niang</a:t>
            </a:r>
            <a:r>
              <a:rPr lang="en-US" altLang="zh-TW" sz="2800" dirty="0" smtClean="0">
                <a:solidFill>
                  <a:schemeClr val="bg1"/>
                </a:solidFill>
              </a:rPr>
              <a:t>)</a:t>
            </a:r>
            <a:r>
              <a:rPr lang="zh-TW" altLang="en-US" sz="2800" dirty="0">
                <a:solidFill>
                  <a:schemeClr val="bg1"/>
                </a:solidFill>
              </a:rPr>
              <a:t/>
            </a:r>
            <a:br>
              <a:rPr lang="zh-TW" altLang="en-US" sz="2800" dirty="0">
                <a:solidFill>
                  <a:schemeClr val="bg1"/>
                </a:solidFill>
              </a:rPr>
            </a:br>
            <a:r>
              <a:rPr lang="en-US" altLang="zh-TW" b="1" dirty="0" smtClean="0">
                <a:solidFill>
                  <a:srgbClr val="FF0000"/>
                </a:solidFill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</a:rPr>
              <a:t>G</a:t>
            </a:r>
            <a:r>
              <a:rPr lang="en-US" altLang="zh-TW" sz="2800" b="1" dirty="0" smtClean="0">
                <a:solidFill>
                  <a:srgbClr val="FFFF00"/>
                </a:solidFill>
              </a:rPr>
              <a:t>oddess </a:t>
            </a:r>
            <a:r>
              <a:rPr lang="en-US" altLang="zh-TW" sz="2800" b="1" dirty="0">
                <a:solidFill>
                  <a:srgbClr val="FFFF00"/>
                </a:solidFill>
              </a:rPr>
              <a:t>of the sea</a:t>
            </a:r>
            <a:endParaRPr lang="zh-TW" alt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621907649"/>
              </p:ext>
            </p:extLst>
          </p:nvPr>
        </p:nvGraphicFramePr>
        <p:xfrm>
          <a:off x="0" y="1579419"/>
          <a:ext cx="12195413" cy="5401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83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819150" y="973668"/>
            <a:ext cx="10287000" cy="706964"/>
          </a:xfrm>
        </p:spPr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  <a:cs typeface="Times New Roman" panose="02020603050405020304" pitchFamily="18" charset="0"/>
              </a:rPr>
              <a:t>Qianliyan </a:t>
            </a:r>
            <a:r>
              <a:rPr lang="en-US" altLang="zh-TW" b="1" dirty="0" smtClean="0">
                <a:solidFill>
                  <a:srgbClr val="FF0000"/>
                </a:solidFill>
              </a:rPr>
              <a:t>&amp; </a:t>
            </a:r>
            <a:r>
              <a:rPr lang="en-US" altLang="zh-TW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Shunfeng’er </a:t>
            </a:r>
            <a:r>
              <a:rPr lang="en-US" altLang="zh-TW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–</a:t>
            </a:r>
            <a:r>
              <a:rPr lang="en-US" altLang="zh-TW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br>
              <a:rPr lang="en-US" altLang="zh-TW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zh-TW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Mazu’s</a:t>
            </a:r>
            <a:r>
              <a:rPr lang="en-US" altLang="zh-TW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2800" b="1" dirty="0" smtClean="0">
                <a:solidFill>
                  <a:srgbClr val="FFFF00"/>
                </a:solidFill>
              </a:rPr>
              <a:t>Guardian generals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legend had it that the demons </a:t>
            </a:r>
            <a:r>
              <a:rPr lang="en-US" altLang="zh-TW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Qianliyan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("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Thousand-Mile Eye")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Shunfeng’er</a:t>
            </a:r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("Wind-Following Ear") both fell in love with her and she conceded that she would marry the one who defeated her in combat. Using her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Kung fu"/>
              </a:rPr>
              <a:t>martial arts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skills, however, she subdued them both and, after becoming friends, hired them as her guardian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generals</a:t>
            </a:r>
          </a:p>
          <a:p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Qianliyan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("Thousand-Mile Eye"), a farsighted person. </a:t>
            </a:r>
          </a:p>
          <a:p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Shunfeng’er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("Wind-Following Ear"), a person</a:t>
            </a:r>
            <a:r>
              <a:rPr lang="en-US" altLang="zh-TW" dirty="0" smtClean="0"/>
              <a:t>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can hear voices a long way off </a:t>
            </a:r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109007"/>
            <a:ext cx="1978629" cy="335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34475" y="3001416"/>
            <a:ext cx="2068543" cy="380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25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104" y="630768"/>
            <a:ext cx="8761413" cy="706964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Tiger God </a:t>
            </a:r>
            <a:br>
              <a:rPr lang="en-US" altLang="zh-TW" b="1" dirty="0" smtClean="0">
                <a:solidFill>
                  <a:srgbClr val="FF0000"/>
                </a:solidFill>
              </a:rPr>
            </a:br>
            <a:r>
              <a:rPr lang="en-US" altLang="zh-TW" sz="2000" b="1" dirty="0" err="1" smtClean="0">
                <a:solidFill>
                  <a:schemeClr val="bg1"/>
                </a:solidFill>
              </a:rPr>
              <a:t>FengTian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 Temple: </a:t>
            </a:r>
            <a:r>
              <a:rPr lang="en-US" altLang="zh-TW" sz="2000" b="1" dirty="0" smtClean="0"/>
              <a:t>The </a:t>
            </a:r>
            <a:r>
              <a:rPr lang="en-US" altLang="zh-TW" sz="2000" b="1" dirty="0"/>
              <a:t>headquarters of the Tiger God in Taiwan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4094" y="1990165"/>
            <a:ext cx="11174506" cy="4867835"/>
          </a:xfrm>
        </p:spPr>
        <p:txBody>
          <a:bodyPr/>
          <a:lstStyle/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440958634"/>
              </p:ext>
            </p:extLst>
          </p:nvPr>
        </p:nvGraphicFramePr>
        <p:xfrm>
          <a:off x="-344582" y="1534583"/>
          <a:ext cx="122508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89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FF00"/>
                </a:solidFill>
                <a:cs typeface="Times New Roman" panose="02020603050405020304" pitchFamily="18" charset="0"/>
              </a:rPr>
              <a:t>Delicacies around </a:t>
            </a:r>
            <a:r>
              <a:rPr lang="en-US" altLang="zh-TW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Fengtian</a:t>
            </a:r>
            <a:r>
              <a:rPr lang="en-US" altLang="zh-TW" b="1" dirty="0">
                <a:solidFill>
                  <a:srgbClr val="FFFF00"/>
                </a:solidFill>
                <a:cs typeface="Times New Roman" panose="02020603050405020304" pitchFamily="18" charset="0"/>
              </a:rPr>
              <a:t> Temple</a:t>
            </a:r>
            <a:endParaRPr lang="zh-TW" altLang="en-US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7694" y="1807028"/>
            <a:ext cx="4310743" cy="287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1737" y="1893294"/>
            <a:ext cx="4086977" cy="291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7417" y="1990119"/>
            <a:ext cx="3906754" cy="317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/>
          <a:srcRect l="-582" t="-776" r="444" b="6502"/>
          <a:stretch/>
        </p:blipFill>
        <p:spPr>
          <a:xfrm>
            <a:off x="2111964" y="4147457"/>
            <a:ext cx="3838841" cy="271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3085" y="4335846"/>
            <a:ext cx="3811081" cy="254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3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People’s favorite snacks in </a:t>
            </a:r>
            <a:r>
              <a:rPr lang="en-US" altLang="zh-TW" b="1" dirty="0" err="1">
                <a:solidFill>
                  <a:srgbClr val="FFC000"/>
                </a:solidFill>
              </a:rPr>
              <a:t>HsinKang</a:t>
            </a:r>
            <a:r>
              <a:rPr lang="en-US" altLang="zh-TW" b="1" dirty="0">
                <a:solidFill>
                  <a:srgbClr val="FFC000"/>
                </a:solidFill>
              </a:rPr>
              <a:t>  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819932"/>
              </p:ext>
            </p:extLst>
          </p:nvPr>
        </p:nvGraphicFramePr>
        <p:xfrm>
          <a:off x="509287" y="2291787"/>
          <a:ext cx="10891777" cy="429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8734" y="973668"/>
            <a:ext cx="9337633" cy="706964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Try to describe the delicious food…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6689" y="2368627"/>
            <a:ext cx="11134845" cy="43215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b="1" dirty="0" smtClean="0">
                <a:latin typeface="標楷體"/>
                <a:ea typeface="標楷體"/>
              </a:rPr>
              <a:t>★</a:t>
            </a:r>
            <a:r>
              <a:rPr lang="en-US" altLang="zh-TW" sz="2400" b="1" dirty="0" smtClean="0"/>
              <a:t>Please describe them with the sentence patterns…</a:t>
            </a:r>
          </a:p>
          <a:p>
            <a:pPr>
              <a:buNone/>
            </a:pPr>
            <a:r>
              <a:rPr lang="en-US" altLang="zh-TW" sz="2100" b="1" u="sng" dirty="0" smtClean="0"/>
              <a:t>Questions:</a:t>
            </a:r>
          </a:p>
          <a:p>
            <a:r>
              <a:rPr lang="en-US" altLang="zh-TW" b="1" dirty="0" smtClean="0"/>
              <a:t>A. How does ________________ look/smell/taste? </a:t>
            </a:r>
          </a:p>
          <a:p>
            <a:r>
              <a:rPr lang="en-US" altLang="zh-TW" b="1" dirty="0" smtClean="0"/>
              <a:t>B. What does _______________ look/smell/ taste like? </a:t>
            </a:r>
          </a:p>
          <a:p>
            <a:pPr>
              <a:buNone/>
            </a:pPr>
            <a:r>
              <a:rPr lang="en-US" altLang="zh-TW" sz="2100" b="1" u="sng" dirty="0" smtClean="0"/>
              <a:t>Answers:</a:t>
            </a:r>
          </a:p>
          <a:p>
            <a:r>
              <a:rPr lang="en-US" altLang="zh-TW" b="1" dirty="0" smtClean="0"/>
              <a:t>A. It looks/smells/tastes/ ____________________________________________________________________.</a:t>
            </a:r>
          </a:p>
          <a:p>
            <a:r>
              <a:rPr lang="en-US" altLang="zh-TW" b="1" dirty="0" smtClean="0"/>
              <a:t>B. It looks/smells/tastes/ like ________________________________________________________________.</a:t>
            </a:r>
          </a:p>
          <a:p>
            <a:pPr>
              <a:buNone/>
            </a:pPr>
            <a:r>
              <a:rPr lang="en-US" altLang="zh-TW" sz="2400" b="1" dirty="0" smtClean="0">
                <a:latin typeface="標楷體"/>
                <a:ea typeface="標楷體"/>
              </a:rPr>
              <a:t>★ </a:t>
            </a:r>
            <a:r>
              <a:rPr lang="en-US" altLang="zh-TW" sz="2400" b="1" dirty="0" smtClean="0"/>
              <a:t>Please share your favorite food and the reasons…</a:t>
            </a:r>
          </a:p>
          <a:p>
            <a:r>
              <a:rPr lang="en-US" altLang="zh-TW" b="1" dirty="0" smtClean="0"/>
              <a:t> My favorite food in </a:t>
            </a:r>
            <a:r>
              <a:rPr lang="en-US" altLang="zh-TW" b="1" dirty="0" err="1" smtClean="0"/>
              <a:t>Xingang</a:t>
            </a:r>
            <a:r>
              <a:rPr lang="en-US" altLang="zh-TW" b="1" dirty="0" smtClean="0"/>
              <a:t> is ________________ because it is _______________________________.</a:t>
            </a:r>
          </a:p>
          <a:p>
            <a:pPr>
              <a:buNone/>
            </a:pPr>
            <a:endParaRPr lang="en-US" altLang="zh-TW" b="1" dirty="0" smtClean="0"/>
          </a:p>
          <a:p>
            <a:endParaRPr lang="en-US" altLang="zh-TW" b="1" dirty="0" smtClean="0"/>
          </a:p>
          <a:p>
            <a:pPr>
              <a:buNone/>
            </a:pPr>
            <a:endParaRPr lang="en-US" altLang="zh-TW" b="1" dirty="0" smtClean="0"/>
          </a:p>
          <a:p>
            <a:pPr>
              <a:buNone/>
            </a:pPr>
            <a:endParaRPr lang="en-US" altLang="zh-TW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5468" y="951897"/>
            <a:ext cx="10285932" cy="706964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b="1" dirty="0">
                <a:solidFill>
                  <a:srgbClr val="FFFF00"/>
                </a:solidFill>
                <a:cs typeface="Times New Roman" panose="02020603050405020304" pitchFamily="18" charset="0"/>
              </a:rPr>
              <a:t>Tourist </a:t>
            </a:r>
            <a:r>
              <a:rPr lang="en-US" altLang="zh-TW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attractions around </a:t>
            </a:r>
            <a:r>
              <a:rPr lang="en-US" altLang="zh-TW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FengTian</a:t>
            </a:r>
            <a:r>
              <a:rPr lang="en-US" altLang="zh-TW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Temple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40877">
            <a:off x="454665" y="1926978"/>
            <a:ext cx="3681907" cy="2450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2985">
            <a:off x="7821851" y="1868203"/>
            <a:ext cx="4108677" cy="257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53847">
            <a:off x="1559321" y="4046265"/>
            <a:ext cx="3861207" cy="2568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24453">
            <a:off x="4228657" y="1964117"/>
            <a:ext cx="4049486" cy="2695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14957">
            <a:off x="6084456" y="4146800"/>
            <a:ext cx="4088613" cy="25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4156" y="320167"/>
            <a:ext cx="11070770" cy="951289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What we need to know around </a:t>
            </a:r>
            <a:r>
              <a:rPr lang="en-US" altLang="zh-TW" b="1" dirty="0" err="1" smtClean="0">
                <a:solidFill>
                  <a:srgbClr val="FFFF00"/>
                </a:solidFill>
              </a:rPr>
              <a:t>Fengtian</a:t>
            </a:r>
            <a:r>
              <a:rPr lang="en-US" altLang="zh-TW" b="1" dirty="0" smtClean="0">
                <a:solidFill>
                  <a:srgbClr val="FFFF00"/>
                </a:solidFill>
              </a:rPr>
              <a:t> Temple 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887085"/>
              </p:ext>
            </p:extLst>
          </p:nvPr>
        </p:nvGraphicFramePr>
        <p:xfrm>
          <a:off x="145995" y="1150432"/>
          <a:ext cx="11691257" cy="5707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71" y="4077820"/>
            <a:ext cx="2017058" cy="1381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670" r="10698" b="22939"/>
          <a:stretch/>
        </p:blipFill>
        <p:spPr>
          <a:xfrm>
            <a:off x="9554772" y="1908156"/>
            <a:ext cx="2151531" cy="153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4"/>
          <a:stretch/>
        </p:blipFill>
        <p:spPr>
          <a:xfrm>
            <a:off x="145995" y="3176348"/>
            <a:ext cx="2265829" cy="1592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" r="1503" b="7967"/>
          <a:stretch/>
        </p:blipFill>
        <p:spPr>
          <a:xfrm>
            <a:off x="604156" y="5003798"/>
            <a:ext cx="2400300" cy="1694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54" y="5459505"/>
            <a:ext cx="1857934" cy="1238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9" y="1411677"/>
            <a:ext cx="3434206" cy="1678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97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024" y="555812"/>
            <a:ext cx="5289176" cy="1326776"/>
          </a:xfrm>
        </p:spPr>
        <p:txBody>
          <a:bodyPr/>
          <a:lstStyle/>
          <a:p>
            <a:r>
              <a:rPr lang="en-US" altLang="zh-TW" kern="100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JiaoZhi Pottery Arts</a:t>
            </a:r>
            <a:br>
              <a:rPr lang="en-US" altLang="zh-TW" kern="100" dirty="0" smtClean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zh-TW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(Ceramic)</a:t>
            </a:r>
            <a:endParaRPr lang="zh-TW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96467" y="3395840"/>
            <a:ext cx="6177844" cy="3354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-What</a:t>
            </a:r>
            <a:r>
              <a:rPr lang="en-US" altLang="zh-TW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oft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ceramic sintered in low temperature environments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How: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In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earlier times, JiaoZhi ceramic (pottery) was used for wall-decorations in numerous </a:t>
            </a:r>
            <a:r>
              <a:rPr lang="en-US" altLang="zh-TW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temples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Taiwan. Now some of the JiaoZhi ceramic trinkets have turned into household collections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Why: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JiaoZhi figures are usually historic warriors, emperors, and animals in folklore, or figures depicting Chinese culture and history. The former serve as </a:t>
            </a:r>
            <a:r>
              <a:rPr lang="en-US" altLang="zh-TW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blessing symbols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 for the latter, they usually conduct </a:t>
            </a:r>
            <a:r>
              <a:rPr lang="en-US" altLang="zh-TW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moral lessons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相關圖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66" y="100362"/>
            <a:ext cx="1772356" cy="32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相關圖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2571743"/>
            <a:ext cx="5562600" cy="417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交趾陶 奉天宮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465" y="100362"/>
            <a:ext cx="4360335" cy="32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交趾陶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5850" cy="3676651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「交趾陶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269067"/>
            <a:ext cx="7019925" cy="4588933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978" y="632178"/>
            <a:ext cx="6804741" cy="1377244"/>
          </a:xfrm>
        </p:spPr>
        <p:txBody>
          <a:bodyPr/>
          <a:lstStyle/>
          <a:p>
            <a:r>
              <a:rPr lang="en-US" altLang="zh-TW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Bantaoyao</a:t>
            </a: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Crafts </a:t>
            </a:r>
            <a:r>
              <a:rPr lang="en-US" altLang="zh-TW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 </a:t>
            </a:r>
            <a:r>
              <a:rPr lang="en-US" altLang="zh-TW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JiaoZhi Pottery(Ceramic) &amp; </a:t>
            </a:r>
            <a:r>
              <a:rPr lang="en-US" altLang="zh-TW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Chien-Nien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0244" y="3292123"/>
            <a:ext cx="5021832" cy="34163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2005, 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陳忠正 謝秋緞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couple in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HsinKang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township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uphold the enthusiasm of traditional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crafts founded the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Bantaoyao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Crafts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Studio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Koji Pottery(Ceramic) &amp;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Chien-Nien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剪黏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altLang="zh-TW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Why: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Witnessing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outflow of talents and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less young people are willing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learn, the couple decided to continue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inheriting this precious culture.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098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9757" y="973668"/>
            <a:ext cx="10903351" cy="706964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Try to share the tourist attractions in </a:t>
            </a:r>
            <a:r>
              <a:rPr lang="en-US" altLang="zh-TW" b="1" dirty="0" err="1">
                <a:solidFill>
                  <a:srgbClr val="FFC000"/>
                </a:solidFill>
              </a:rPr>
              <a:t>HsinKang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0310" y="2546430"/>
            <a:ext cx="10961224" cy="3889094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ea typeface="標楷體"/>
                <a:cs typeface="Times New Roman" pitchFamily="18" charset="0"/>
              </a:rPr>
              <a:t>★</a:t>
            </a:r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Please share the details of the attractions with </a:t>
            </a:r>
            <a:r>
              <a:rPr lang="en-US" altLang="zh-TW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6WH</a:t>
            </a:r>
            <a:r>
              <a:rPr lang="en-US" altLang="zh-TW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ways</a:t>
            </a:r>
          </a:p>
          <a:p>
            <a:endParaRPr lang="en-US" altLang="zh-TW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A. What: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name of the attraction </a:t>
            </a:r>
          </a:p>
          <a:p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B. Who: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people related to the attraction</a:t>
            </a:r>
          </a:p>
          <a:p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C. Where: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the direction/ place or location </a:t>
            </a:r>
          </a:p>
          <a:p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D. When: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the time to built the attraction</a:t>
            </a:r>
          </a:p>
          <a:p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E. Why: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reasons to built the attraction</a:t>
            </a:r>
          </a:p>
          <a:p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F. How: 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the ways / steps to built the attraction</a:t>
            </a:r>
          </a:p>
          <a:p>
            <a:pPr>
              <a:buNone/>
            </a:pPr>
            <a:endParaRPr lang="en-US" altLang="zh-TW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1850" y="742384"/>
            <a:ext cx="10375271" cy="938248"/>
          </a:xfrm>
        </p:spPr>
        <p:txBody>
          <a:bodyPr/>
          <a:lstStyle/>
          <a:p>
            <a:r>
              <a:rPr lang="en-US" altLang="zh-TW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TW" alt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specialties (precious things)</a:t>
            </a:r>
            <a:r>
              <a:rPr lang="zh-TW" alt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HsinKang</a:t>
            </a:r>
            <a:endParaRPr lang="zh-TW" alt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559"/>
            <a:ext cx="4722048" cy="265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80" y="1653472"/>
            <a:ext cx="4051929" cy="303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08" y="1702579"/>
            <a:ext cx="3716130" cy="246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61459" y="4162656"/>
            <a:ext cx="4431935" cy="2776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3394" y="4184603"/>
            <a:ext cx="4111375" cy="2718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 descr="主視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6996" y="1283343"/>
            <a:ext cx="10729732" cy="402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128422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9124" y="844951"/>
            <a:ext cx="10139423" cy="914401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Our specialties…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532436" y="1944547"/>
          <a:ext cx="10961226" cy="4676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Our specialties…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916410"/>
              </p:ext>
            </p:extLst>
          </p:nvPr>
        </p:nvGraphicFramePr>
        <p:xfrm>
          <a:off x="509286" y="2222340"/>
          <a:ext cx="11169570" cy="419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310" y="775504"/>
            <a:ext cx="11111696" cy="995423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Try to market the </a:t>
            </a:r>
            <a:r>
              <a:rPr lang="en-US" altLang="zh-TW" b="1" i="1" dirty="0" err="1">
                <a:solidFill>
                  <a:srgbClr val="FF0000"/>
                </a:solidFill>
              </a:rPr>
              <a:t>HsinKang</a:t>
            </a:r>
            <a:r>
              <a:rPr lang="en-US" altLang="zh-TW" b="1" i="1" dirty="0">
                <a:solidFill>
                  <a:srgbClr val="FF0000"/>
                </a:solidFill>
              </a:rPr>
              <a:t> </a:t>
            </a:r>
            <a:r>
              <a:rPr lang="en-US" altLang="zh-TW" b="1" i="1" dirty="0" smtClean="0">
                <a:solidFill>
                  <a:srgbClr val="FF0000"/>
                </a:solidFill>
              </a:rPr>
              <a:t>5 specialties </a:t>
            </a:r>
            <a:r>
              <a:rPr lang="en-US" altLang="zh-TW" b="1" dirty="0" smtClean="0">
                <a:solidFill>
                  <a:srgbClr val="FFC000"/>
                </a:solidFill>
              </a:rPr>
              <a:t>with the sentence patterns and 6WH descriptions</a:t>
            </a:r>
            <a:endParaRPr lang="zh-TW" altLang="en-US" u="sng" dirty="0">
              <a:solidFill>
                <a:srgbClr val="FF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44010" y="2453833"/>
            <a:ext cx="11262167" cy="4178461"/>
          </a:xfrm>
        </p:spPr>
        <p:txBody>
          <a:bodyPr/>
          <a:lstStyle/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A. If You visit </a:t>
            </a: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Xingang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, you must taste ________________   (food)</a:t>
            </a:r>
            <a:endParaRPr lang="zh-TW" alt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Becase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_____________ 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looks/smells/tastes + </a:t>
            </a:r>
            <a:r>
              <a:rPr lang="en-US" altLang="zh-TW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….(food/flower)</a:t>
            </a:r>
          </a:p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C. It is grown here because it is __________(weather)___________ in </a:t>
            </a:r>
            <a:r>
              <a:rPr lang="en-US" altLang="zh-TW" sz="2000" dirty="0" err="1" smtClean="0">
                <a:latin typeface="Times New Roman" pitchFamily="18" charset="0"/>
                <a:cs typeface="Times New Roman" pitchFamily="18" charset="0"/>
              </a:rPr>
              <a:t>Xingang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.  (food/flower) </a:t>
            </a:r>
          </a:p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D. It was made to ___________________(purpose)___________________________.  ( place)</a:t>
            </a:r>
          </a:p>
          <a:p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E. Please describe more details with </a:t>
            </a:r>
            <a:r>
              <a:rPr lang="en-US" altLang="zh-TW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6WH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descriptions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buNone/>
            </a:pP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zh-TW" sz="2000" b="1" dirty="0" smtClean="0">
                <a:latin typeface="Times New Roman" pitchFamily="18" charset="0"/>
                <a:cs typeface="Times New Roman" pitchFamily="18" charset="0"/>
              </a:rPr>
              <a:t>What/who/when/where/why/how</a:t>
            </a:r>
          </a:p>
          <a:p>
            <a:pPr>
              <a:buNone/>
            </a:pPr>
            <a:endParaRPr lang="en-US" altLang="zh-TW" sz="2000" b="1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555585" y="373819"/>
            <a:ext cx="6030410" cy="1385533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Have a one-day </a:t>
            </a:r>
            <a:br>
              <a:rPr lang="en-US" altLang="zh-TW" b="1" dirty="0" smtClean="0">
                <a:solidFill>
                  <a:srgbClr val="FFC000"/>
                </a:solidFill>
              </a:rPr>
            </a:br>
            <a:r>
              <a:rPr lang="en-US" altLang="zh-TW" b="1" dirty="0" smtClean="0">
                <a:solidFill>
                  <a:srgbClr val="FFC000"/>
                </a:solidFill>
              </a:rPr>
              <a:t>trip in </a:t>
            </a:r>
            <a:r>
              <a:rPr lang="en-US" altLang="zh-TW" b="1" dirty="0" err="1">
                <a:solidFill>
                  <a:srgbClr val="FFC000"/>
                </a:solidFill>
              </a:rPr>
              <a:t>HsinKang</a:t>
            </a:r>
            <a:r>
              <a:rPr lang="en-US" altLang="zh-TW" b="1" dirty="0">
                <a:solidFill>
                  <a:srgbClr val="FFC000"/>
                </a:solidFill>
              </a:rPr>
              <a:t> 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pic>
        <p:nvPicPr>
          <p:cNvPr id="8" name="內容版面配置區 7" descr="bike3_map_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469" r="6469"/>
          <a:stretch>
            <a:fillRect/>
          </a:stretch>
        </p:blipFill>
        <p:spPr>
          <a:xfrm>
            <a:off x="6551270" y="0"/>
            <a:ext cx="54979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版面配置區 9"/>
          <p:cNvSpPr>
            <a:spLocks noGrp="1"/>
          </p:cNvSpPr>
          <p:nvPr>
            <p:ph type="body" sz="half" idx="2"/>
          </p:nvPr>
        </p:nvSpPr>
        <p:spPr>
          <a:xfrm>
            <a:off x="486137" y="1932972"/>
            <a:ext cx="5810491" cy="4352080"/>
          </a:xfrm>
        </p:spPr>
        <p:txBody>
          <a:bodyPr/>
          <a:lstStyle/>
          <a:p>
            <a:r>
              <a:rPr lang="en-US" altLang="zh-TW" sz="1600" b="1" dirty="0" smtClean="0">
                <a:solidFill>
                  <a:srgbClr val="FFFF00"/>
                </a:solidFill>
                <a:latin typeface="標楷體"/>
                <a:ea typeface="標楷體"/>
                <a:cs typeface="Times New Roman" pitchFamily="18" charset="0"/>
              </a:rPr>
              <a:t>☆ </a:t>
            </a:r>
            <a:r>
              <a:rPr lang="en-US" altLang="zh-TW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Ask for directions:</a:t>
            </a:r>
          </a:p>
          <a:p>
            <a:r>
              <a:rPr lang="en-US" altLang="zh-TW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How do I get to ___________________________________?</a:t>
            </a:r>
          </a:p>
          <a:p>
            <a:r>
              <a:rPr lang="en-US" altLang="zh-TW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 you know where _______________________ is? </a:t>
            </a:r>
          </a:p>
          <a:p>
            <a:endParaRPr lang="en-US" altLang="zh-TW" sz="1600" b="1" dirty="0" smtClean="0">
              <a:solidFill>
                <a:srgbClr val="FFFF00"/>
              </a:solidFill>
              <a:latin typeface="標楷體"/>
              <a:ea typeface="標楷體"/>
              <a:cs typeface="Times New Roman" pitchFamily="18" charset="0"/>
            </a:endParaRPr>
          </a:p>
          <a:p>
            <a:r>
              <a:rPr lang="en-US" altLang="zh-TW" sz="1600" b="1" dirty="0" smtClean="0">
                <a:solidFill>
                  <a:srgbClr val="FFFF00"/>
                </a:solidFill>
                <a:latin typeface="標楷體"/>
                <a:ea typeface="標楷體"/>
                <a:cs typeface="Times New Roman" pitchFamily="18" charset="0"/>
              </a:rPr>
              <a:t>☆ </a:t>
            </a:r>
            <a:r>
              <a:rPr lang="en-US" altLang="zh-TW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Tell the directions:</a:t>
            </a:r>
          </a:p>
          <a:p>
            <a:pPr marL="342900" indent="-342900">
              <a:buAutoNum type="alphaUcPeriod"/>
            </a:pPr>
            <a:r>
              <a:rPr lang="en-US" altLang="zh-TW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You can go to __________________ by bike / on foot.</a:t>
            </a:r>
          </a:p>
          <a:p>
            <a:pPr marL="342900" indent="-342900">
              <a:buAutoNum type="alphaUcPeriod"/>
            </a:pPr>
            <a:r>
              <a:rPr lang="en-US" altLang="zh-TW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Turn right/left on _____________ road , and you can see _________________ on your right / left / on the corner</a:t>
            </a:r>
            <a:r>
              <a:rPr lang="en-US" altLang="zh-TW" dirty="0" smtClean="0">
                <a:solidFill>
                  <a:srgbClr val="FFFF00"/>
                </a:solidFill>
              </a:rPr>
              <a:t>.</a:t>
            </a:r>
          </a:p>
          <a:p>
            <a:pPr marL="342900" indent="-342900">
              <a:buAutoNum type="alphaUcPeriod"/>
            </a:pPr>
            <a:r>
              <a:rPr lang="en-US" altLang="zh-TW" b="1" dirty="0" smtClean="0">
                <a:solidFill>
                  <a:srgbClr val="FFFF00"/>
                </a:solidFill>
              </a:rPr>
              <a:t> _______________ is in front/back of ______________?</a:t>
            </a:r>
          </a:p>
          <a:p>
            <a:pPr marL="342900" indent="-342900">
              <a:buAutoNum type="alphaUcPeriod"/>
            </a:pPr>
            <a:r>
              <a:rPr lang="en-US" altLang="zh-TW" b="1" dirty="0" smtClean="0">
                <a:solidFill>
                  <a:srgbClr val="FFFF00"/>
                </a:solidFill>
              </a:rPr>
              <a:t>_______________ is between  A and B.  </a:t>
            </a:r>
            <a:endParaRPr lang="zh-TW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512428" y="669618"/>
            <a:ext cx="8742741" cy="2696632"/>
          </a:xfrm>
        </p:spPr>
        <p:txBody>
          <a:bodyPr/>
          <a:lstStyle/>
          <a:p>
            <a:r>
              <a:rPr lang="en-US" altLang="zh-TW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Hsingang</a:t>
            </a:r>
            <a:r>
              <a:rPr lang="en-US" altLang="zh-TW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is a good place for you to visit. We have wonderful tourist attractions and delicacies here. Welcome!!!</a:t>
            </a:r>
            <a:endParaRPr lang="zh-TW" alt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half" idx="13"/>
          </p:nvPr>
        </p:nvSpPr>
        <p:spPr>
          <a:xfrm>
            <a:off x="1945945" y="3678766"/>
            <a:ext cx="7731219" cy="627016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154954" y="4317357"/>
            <a:ext cx="9244897" cy="1709699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8" name="圖片 7" descr="P_201512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2393" y="3107928"/>
            <a:ext cx="7967111" cy="3599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 idx="4294967295"/>
          </p:nvPr>
        </p:nvSpPr>
        <p:spPr>
          <a:xfrm>
            <a:off x="89115" y="0"/>
            <a:ext cx="8761413" cy="708025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References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4294967295"/>
          </p:nvPr>
        </p:nvSpPr>
        <p:spPr>
          <a:xfrm>
            <a:off x="0" y="814812"/>
            <a:ext cx="11077575" cy="5801141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1.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嘉義縣新港鄉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『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新港五夠讚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』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http://tnews.cc/05/newscon1_1718.htm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2.</a:t>
            </a:r>
            <a:r>
              <a:rPr lang="zh-TW" alt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嘉義縣新港鄉奉</a:t>
            </a:r>
            <a:r>
              <a:rPr lang="zh-TW" altLang="en-US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天宮 </a:t>
            </a:r>
            <a:r>
              <a:rPr lang="zh-TW" alt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http://www.hsinkangmazu.org.tw/</a:t>
            </a:r>
            <a:endParaRPr lang="en-US" altLang="zh-TW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TW" alt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維基百科新港奉天宮 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://zh.m.wikipedia.org/wiki/</a:t>
            </a:r>
            <a:r>
              <a:rPr lang="zh-TW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新港奉天宮</a:t>
            </a:r>
            <a:endParaRPr lang="en-US" altLang="zh-TW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4.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奉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天宮歷史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平面圖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https://www.taiwangods.com/html/landscape_en/1_0011.aspx?i=72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維基百科媽祖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https://zh.wikipedia.org/wiki/%E5%AA%BD%E7%A5%96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陣頭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://taiwan-itinerary.blogspot.tw/2013/08/temple-festivali-introduction.html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taboos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https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://helloworldfacts.wordpress.com/2018/02/27/5-taboos-when-visiting-the-temple-in-taiwan/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新港景點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http://arthur5191.pixnet.net/blog/post/25552575-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嘉義新港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遊記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大甲媽祖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CNN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報導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http://travel.cnn.com/taiwan-mazu-religious-festival-pilgrimage-226351/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10.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南崙彩繪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村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http://as660707.pixnet.net/blog/post/398915284-%E5%98%89%E7%BE%A9%E6%96%B0%E6%B8%AF%E6%99%AF%E9%BB%9E))%E5%8D%97%E5%B4%99%E5%BD%A9%E7%B9%AA%E6%9D%91_%E9%BE%8D%E8%B2%93%E5%BD%A9%E7%B9%AA%E5%A5%BD%E5%8F%AF%E6%84%9B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11.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板頭社區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http://itaiwantravel.com/place/attractions2/1439/2602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12.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交趾陶藝術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www.tripadvisor.com.tw/LocationPhotoDirectLink-g13808494-d6553487-i257957451-Bantou_Jiao_Zhi_Pottery_Village-Xingang_Chiayi_County.html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交趾陶 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http://blog.hearhere.com.tw/2016/11/kojipottery1.html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千里眼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順風耳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http://www.tcfsh.tc.edu.tw/contest/%A5x%A4%A4%A7%F2%B7˶%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FD%AF%AA%BCq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/c_02.htm</a:t>
            </a:r>
          </a:p>
          <a:p>
            <a:r>
              <a:rPr lang="en-US" altLang="zh-TW" dirty="0" smtClean="0"/>
              <a:t>15.</a:t>
            </a:r>
            <a:r>
              <a:rPr lang="zh-TW" altLang="en-US" dirty="0" smtClean="0"/>
              <a:t> 關公交趾陶 </a:t>
            </a:r>
            <a:r>
              <a:rPr lang="en-US" altLang="zh-TW" dirty="0" smtClean="0"/>
              <a:t>http</a:t>
            </a:r>
            <a:r>
              <a:rPr lang="en-US" altLang="zh-TW" dirty="0"/>
              <a:t>://www.wu-long.idv.tw/ko.htm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2" name="Straight Connector 4101"/>
          <p:cNvCxnSpPr/>
          <p:nvPr>
            <p:custDataLst>
              <p:tags r:id="rId2"/>
            </p:custDataLst>
          </p:nvPr>
        </p:nvCxnSpPr>
        <p:spPr>
          <a:xfrm>
            <a:off x="2708808" y="2581370"/>
            <a:ext cx="0" cy="471833"/>
          </a:xfrm>
          <a:prstGeom prst="line">
            <a:avLst/>
          </a:prstGeom>
          <a:ln w="15875">
            <a:solidFill>
              <a:srgbClr val="B20E1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0" name="Straight Connector 4759"/>
          <p:cNvCxnSpPr/>
          <p:nvPr>
            <p:custDataLst>
              <p:tags r:id="rId3"/>
            </p:custDataLst>
          </p:nvPr>
        </p:nvCxnSpPr>
        <p:spPr>
          <a:xfrm flipH="1">
            <a:off x="5561211" y="2661135"/>
            <a:ext cx="762" cy="457527"/>
          </a:xfrm>
          <a:prstGeom prst="line">
            <a:avLst/>
          </a:prstGeom>
          <a:ln w="15875">
            <a:solidFill>
              <a:srgbClr val="0F6FC6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0" name="Straight Connector 4729"/>
          <p:cNvCxnSpPr/>
          <p:nvPr>
            <p:custDataLst>
              <p:tags r:id="rId4"/>
            </p:custDataLst>
          </p:nvPr>
        </p:nvCxnSpPr>
        <p:spPr>
          <a:xfrm>
            <a:off x="6816527" y="2621696"/>
            <a:ext cx="0" cy="471833"/>
          </a:xfrm>
          <a:prstGeom prst="line">
            <a:avLst/>
          </a:prstGeom>
          <a:ln w="15875">
            <a:solidFill>
              <a:srgbClr val="A5C249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9" name="Straight Connector 4718"/>
          <p:cNvCxnSpPr/>
          <p:nvPr>
            <p:custDataLst>
              <p:tags r:id="rId5"/>
            </p:custDataLst>
          </p:nvPr>
        </p:nvCxnSpPr>
        <p:spPr>
          <a:xfrm>
            <a:off x="8614584" y="2565503"/>
            <a:ext cx="0" cy="471833"/>
          </a:xfrm>
          <a:prstGeom prst="line">
            <a:avLst/>
          </a:prstGeom>
          <a:ln w="15875">
            <a:solidFill>
              <a:srgbClr val="10CF9B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2" name="Title 4891"/>
          <p:cNvSpPr>
            <a:spLocks noGrp="1"/>
          </p:cNvSpPr>
          <p:nvPr>
            <p:ph type="title"/>
          </p:nvPr>
        </p:nvSpPr>
        <p:spPr>
          <a:xfrm>
            <a:off x="1047868" y="673962"/>
            <a:ext cx="7773338" cy="906198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History</a:t>
            </a:r>
            <a:endParaRPr lang="en-US" sz="40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>
            <p:custDataLst>
              <p:tags r:id="rId6"/>
            </p:custDataLst>
          </p:nvPr>
        </p:nvSpPr>
        <p:spPr>
          <a:xfrm>
            <a:off x="1277471" y="2821451"/>
            <a:ext cx="9560858" cy="509281"/>
          </a:xfrm>
          <a:prstGeom prst="rect">
            <a:avLst/>
          </a:prstGeom>
          <a:solidFill>
            <a:schemeClr val="accent5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7"/>
            </p:custDataLst>
          </p:nvPr>
        </p:nvSpPr>
        <p:spPr>
          <a:xfrm>
            <a:off x="2360650" y="2911539"/>
            <a:ext cx="1353312" cy="508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1622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>
            <p:custDataLst>
              <p:tags r:id="rId8"/>
            </p:custDataLst>
          </p:nvPr>
        </p:nvCxnSpPr>
        <p:spPr>
          <a:xfrm>
            <a:off x="3975811" y="3375660"/>
            <a:ext cx="0" cy="203200"/>
          </a:xfrm>
          <a:prstGeom prst="line">
            <a:avLst/>
          </a:prstGeom>
          <a:ln w="12700">
            <a:solidFill>
              <a:schemeClr val="l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>
            <p:custDataLst>
              <p:tags r:id="rId9"/>
            </p:custDataLst>
          </p:nvPr>
        </p:nvSpPr>
        <p:spPr>
          <a:xfrm>
            <a:off x="4099254" y="2916895"/>
            <a:ext cx="1353312" cy="508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1700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Straight Connector 18"/>
          <p:cNvCxnSpPr/>
          <p:nvPr>
            <p:custDataLst>
              <p:tags r:id="rId10"/>
            </p:custDataLst>
          </p:nvPr>
        </p:nvCxnSpPr>
        <p:spPr>
          <a:xfrm>
            <a:off x="5374234" y="3375660"/>
            <a:ext cx="0" cy="203200"/>
          </a:xfrm>
          <a:prstGeom prst="line">
            <a:avLst/>
          </a:prstGeom>
          <a:ln w="12700">
            <a:solidFill>
              <a:schemeClr val="l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>
            <p:custDataLst>
              <p:tags r:id="rId11"/>
            </p:custDataLst>
          </p:nvPr>
        </p:nvSpPr>
        <p:spPr>
          <a:xfrm>
            <a:off x="5518607" y="2906720"/>
            <a:ext cx="1353312" cy="508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1811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Straight Connector 24"/>
          <p:cNvCxnSpPr/>
          <p:nvPr>
            <p:custDataLst>
              <p:tags r:id="rId12"/>
            </p:custDataLst>
          </p:nvPr>
        </p:nvCxnSpPr>
        <p:spPr>
          <a:xfrm>
            <a:off x="6727546" y="3375660"/>
            <a:ext cx="0" cy="203200"/>
          </a:xfrm>
          <a:prstGeom prst="line">
            <a:avLst/>
          </a:prstGeom>
          <a:ln w="12700">
            <a:solidFill>
              <a:schemeClr val="l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>
            <p:custDataLst>
              <p:tags r:id="rId13"/>
            </p:custDataLst>
          </p:nvPr>
        </p:nvSpPr>
        <p:spPr>
          <a:xfrm>
            <a:off x="6980580" y="2920882"/>
            <a:ext cx="1353312" cy="508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1988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Straight Connector 28"/>
          <p:cNvCxnSpPr/>
          <p:nvPr>
            <p:custDataLst>
              <p:tags r:id="rId14"/>
            </p:custDataLst>
          </p:nvPr>
        </p:nvCxnSpPr>
        <p:spPr>
          <a:xfrm>
            <a:off x="8125968" y="3375660"/>
            <a:ext cx="0" cy="203200"/>
          </a:xfrm>
          <a:prstGeom prst="line">
            <a:avLst/>
          </a:prstGeom>
          <a:ln w="12700">
            <a:solidFill>
              <a:schemeClr val="l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>
            <p:custDataLst>
              <p:tags r:id="rId15"/>
            </p:custDataLst>
          </p:nvPr>
        </p:nvSpPr>
        <p:spPr>
          <a:xfrm>
            <a:off x="8585120" y="2906720"/>
            <a:ext cx="1353312" cy="508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2007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710" name="Flowchart: Merge 4709"/>
          <p:cNvSpPr/>
          <p:nvPr>
            <p:custDataLst>
              <p:tags r:id="rId16"/>
            </p:custDataLst>
          </p:nvPr>
        </p:nvSpPr>
        <p:spPr>
          <a:xfrm rot="16200000">
            <a:off x="8608795" y="2384088"/>
            <a:ext cx="228600" cy="228600"/>
          </a:xfrm>
          <a:prstGeom prst="flowChartMerge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724" name="Flowchart: Merge 4723"/>
          <p:cNvSpPr/>
          <p:nvPr>
            <p:custDataLst>
              <p:tags r:id="rId17"/>
            </p:custDataLst>
          </p:nvPr>
        </p:nvSpPr>
        <p:spPr>
          <a:xfrm rot="16200000">
            <a:off x="6804137" y="2417495"/>
            <a:ext cx="228600" cy="228600"/>
          </a:xfrm>
          <a:prstGeom prst="flowChartMerge">
            <a:avLst/>
          </a:prstGeom>
          <a:solidFill>
            <a:schemeClr val="accent6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751" name="Flowchart: Merge 4750"/>
          <p:cNvSpPr/>
          <p:nvPr>
            <p:custDataLst>
              <p:tags r:id="rId18"/>
            </p:custDataLst>
          </p:nvPr>
        </p:nvSpPr>
        <p:spPr>
          <a:xfrm rot="16200000">
            <a:off x="5537275" y="2440258"/>
            <a:ext cx="228600" cy="228600"/>
          </a:xfrm>
          <a:prstGeom prst="flowChartMerge">
            <a:avLst/>
          </a:prstGeom>
          <a:solidFill>
            <a:schemeClr val="accent1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764" name="Flowchart: Merge 4763"/>
          <p:cNvSpPr/>
          <p:nvPr>
            <p:custDataLst>
              <p:tags r:id="rId19"/>
            </p:custDataLst>
          </p:nvPr>
        </p:nvSpPr>
        <p:spPr>
          <a:xfrm rot="16200000">
            <a:off x="2697429" y="2391343"/>
            <a:ext cx="228600" cy="228600"/>
          </a:xfrm>
          <a:prstGeom prst="flowChartMerge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779" name="TextBox 4778"/>
          <p:cNvSpPr txBox="1"/>
          <p:nvPr>
            <p:custDataLst>
              <p:tags r:id="rId20"/>
            </p:custDataLst>
          </p:nvPr>
        </p:nvSpPr>
        <p:spPr>
          <a:xfrm>
            <a:off x="2465947" y="4396740"/>
            <a:ext cx="1464755" cy="24384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4139" name="TextBox 4138"/>
          <p:cNvSpPr txBox="1"/>
          <p:nvPr>
            <p:custDataLst>
              <p:tags r:id="rId21"/>
            </p:custDataLst>
          </p:nvPr>
        </p:nvSpPr>
        <p:spPr>
          <a:xfrm>
            <a:off x="2880029" y="4828540"/>
            <a:ext cx="1501776" cy="24384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4811" name="TextBox 4810"/>
          <p:cNvSpPr txBox="1"/>
          <p:nvPr>
            <p:custDataLst>
              <p:tags r:id="rId22"/>
            </p:custDataLst>
          </p:nvPr>
        </p:nvSpPr>
        <p:spPr>
          <a:xfrm>
            <a:off x="4001008" y="5260340"/>
            <a:ext cx="1418336" cy="24384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sp>
        <p:nvSpPr>
          <p:cNvPr id="4164" name="TextBox 4163"/>
          <p:cNvSpPr txBox="1"/>
          <p:nvPr>
            <p:custDataLst>
              <p:tags r:id="rId23"/>
            </p:custDataLst>
          </p:nvPr>
        </p:nvSpPr>
        <p:spPr>
          <a:xfrm>
            <a:off x="5537275" y="5692140"/>
            <a:ext cx="1370712" cy="24384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44546A"/>
              </a:solidFill>
              <a:latin typeface="Calibri" panose="020F0502020204030204" pitchFamily="34" charset="0"/>
            </a:endParaRPr>
          </a:p>
        </p:txBody>
      </p:sp>
      <p:cxnSp>
        <p:nvCxnSpPr>
          <p:cNvPr id="54" name="Straight Connector 4101"/>
          <p:cNvCxnSpPr>
            <a:stCxn id="55" idx="0"/>
          </p:cNvCxnSpPr>
          <p:nvPr>
            <p:custDataLst>
              <p:tags r:id="rId24"/>
            </p:custDataLst>
          </p:nvPr>
        </p:nvCxnSpPr>
        <p:spPr>
          <a:xfrm>
            <a:off x="4434953" y="2479844"/>
            <a:ext cx="0" cy="341607"/>
          </a:xfrm>
          <a:prstGeom prst="line">
            <a:avLst/>
          </a:prstGeom>
          <a:ln w="15875">
            <a:solidFill>
              <a:srgbClr val="B20E1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lowchart: Merge 4723"/>
          <p:cNvSpPr/>
          <p:nvPr>
            <p:custDataLst>
              <p:tags r:id="rId25"/>
            </p:custDataLst>
          </p:nvPr>
        </p:nvSpPr>
        <p:spPr>
          <a:xfrm rot="16200000">
            <a:off x="4434953" y="2365544"/>
            <a:ext cx="228600" cy="228600"/>
          </a:xfrm>
          <a:prstGeom prst="flowChartMerge">
            <a:avLst/>
          </a:prstGeom>
          <a:solidFill>
            <a:schemeClr val="accent6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36367"/>
              </p:ext>
            </p:extLst>
          </p:nvPr>
        </p:nvGraphicFramePr>
        <p:xfrm>
          <a:off x="1908175" y="3374610"/>
          <a:ext cx="81280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211"/>
                <a:gridCol w="1537989"/>
                <a:gridCol w="162560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Mazu</a:t>
                      </a:r>
                      <a:r>
                        <a:rPr lang="en-US" altLang="zh-TW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came to </a:t>
                      </a:r>
                      <a:r>
                        <a:rPr lang="en-US" altLang="zh-TW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Bengang</a:t>
                      </a:r>
                      <a:r>
                        <a:rPr lang="en-US" altLang="zh-TW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altLang="zh-TW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Fengtian</a:t>
                      </a:r>
                      <a:r>
                        <a:rPr lang="en-US" altLang="zh-TW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temple was built </a:t>
                      </a:r>
                      <a:endParaRPr lang="zh-TW" altLang="en-US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Tianhou (Heavenly Empress) Temple.</a:t>
                      </a:r>
                      <a:endParaRPr lang="zh-TW" altLang="en-US" sz="160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TW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Naval Commander Wang De-</a:t>
                      </a:r>
                      <a:r>
                        <a:rPr lang="en-US" altLang="zh-TW" sz="1600" b="1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</a:t>
                      </a:r>
                      <a:r>
                        <a:rPr lang="en-US" altLang="zh-TW" sz="1600" b="1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(1770 – 1842</a:t>
                      </a:r>
                      <a:r>
                        <a:rPr lang="en-US" altLang="zh-TW" sz="18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zh-TW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Dajia Mazu Pilgrimage</a:t>
                      </a:r>
                    </a:p>
                    <a:p>
                      <a:endParaRPr lang="zh-TW" alt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kern="1200" dirty="0" err="1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Mazu’s</a:t>
                      </a:r>
                      <a:r>
                        <a:rPr lang="en-US" altLang="zh-TW" sz="16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New York trip,</a:t>
                      </a:r>
                      <a:r>
                        <a:rPr lang="zh-TW" altLang="en-US" sz="16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“UN</a:t>
                      </a:r>
                      <a:r>
                        <a:rPr lang="zh-TW" altLang="en-US" sz="16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600" kern="12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 TW”</a:t>
                      </a:r>
                      <a:endParaRPr lang="zh-TW" altLang="en-US" sz="16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Mazu comes from </a:t>
                      </a:r>
                      <a:r>
                        <a:rPr lang="en-US" altLang="zh-TW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Meizhou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US" altLang="zh-TW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Bengang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to give blessings to the first immigrants of Taiwan</a:t>
                      </a:r>
                      <a:r>
                        <a:rPr lang="en-US" altLang="zh-TW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Built at </a:t>
                      </a:r>
                      <a:r>
                        <a:rPr lang="en-US" altLang="zh-TW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Bengang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笨港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in Min Dynasty</a:t>
                      </a: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Built to enshrine the Heavenly Mother, Mazu. It was later renamed Tianhou (Heavenly Empress) Temple.</a:t>
                      </a: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A big flood, made the temple reconstructed</a:t>
                      </a:r>
                      <a:r>
                        <a:rPr lang="en-US" altLang="zh-TW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moved to present location.</a:t>
                      </a:r>
                    </a:p>
                    <a:p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zh-TW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Dajia Mazu Pilgrimage</a:t>
                      </a:r>
                      <a:r>
                        <a:rPr lang="zh-TW" altLang="en-US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began to include </a:t>
                      </a:r>
                      <a:r>
                        <a:rPr lang="en-US" altLang="zh-TW" sz="14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HsinKang</a:t>
                      </a:r>
                      <a:r>
                        <a:rPr lang="en-US" altLang="zh-TW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into the route.</a:t>
                      </a:r>
                      <a:endParaRPr lang="en-US" altLang="zh-TW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Mazu went to NY with previous</a:t>
                      </a:r>
                      <a:r>
                        <a:rPr lang="en-US" altLang="zh-TW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President </a:t>
                      </a:r>
                      <a:r>
                        <a:rPr lang="zh-TW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陳水扁</a:t>
                      </a:r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speak for Taiwan.  </a:t>
                      </a:r>
                    </a:p>
                    <a:p>
                      <a:r>
                        <a:rPr lang="en-US" altLang="zh-TW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A wooden motto which says “UN for Taiwan.”</a:t>
                      </a:r>
                      <a:endParaRPr lang="zh-TW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 smtClean="0">
                <a:solidFill>
                  <a:srgbClr val="FFC000"/>
                </a:solidFill>
              </a:rPr>
              <a:t>Historical Background</a:t>
            </a:r>
            <a:endParaRPr lang="zh-TW" altLang="en-US" sz="4000" b="1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5192" y="2332653"/>
            <a:ext cx="11252718" cy="4030825"/>
          </a:xfrm>
        </p:spPr>
        <p:txBody>
          <a:bodyPr>
            <a:normAutofit/>
          </a:bodyPr>
          <a:lstStyle/>
          <a:p>
            <a:endParaRPr lang="en-US" altLang="zh-TW" sz="2000" dirty="0" smtClean="0"/>
          </a:p>
          <a:p>
            <a:endParaRPr lang="en-US" altLang="zh-TW" sz="2000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490167931"/>
              </p:ext>
            </p:extLst>
          </p:nvPr>
        </p:nvGraphicFramePr>
        <p:xfrm>
          <a:off x="485192" y="2017986"/>
          <a:ext cx="11149759" cy="4708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810476">
            <a:off x="7628306" y="879151"/>
            <a:ext cx="3293921" cy="2470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766192">
            <a:off x="1237778" y="3463618"/>
            <a:ext cx="3470030" cy="2602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73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3426" y="973668"/>
            <a:ext cx="9182942" cy="706964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FFC000"/>
                </a:solidFill>
              </a:rPr>
              <a:t>Important </a:t>
            </a:r>
            <a:r>
              <a:rPr lang="en-US" altLang="zh-TW" b="1" dirty="0">
                <a:solidFill>
                  <a:srgbClr val="FFC000"/>
                </a:solidFill>
              </a:rPr>
              <a:t>Rituals – </a:t>
            </a:r>
            <a:r>
              <a:rPr lang="en-US" altLang="zh-TW" b="1" dirty="0">
                <a:solidFill>
                  <a:srgbClr val="FFFF00"/>
                </a:solidFill>
              </a:rPr>
              <a:t>Floor plans</a:t>
            </a:r>
            <a:r>
              <a:rPr lang="en-US" altLang="zh-TW" b="1" dirty="0" smtClean="0">
                <a:solidFill>
                  <a:srgbClr val="FFC000"/>
                </a:solidFill>
              </a:rPr>
              <a:t> 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gray">
          <a:xfrm>
            <a:off x="469155" y="1950539"/>
            <a:ext cx="4826746" cy="4543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b="1" dirty="0">
              <a:solidFill>
                <a:srgbClr val="FFC000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63078" y="1950539"/>
            <a:ext cx="5607180" cy="46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809297"/>
            <a:ext cx="9880908" cy="871335"/>
          </a:xfrm>
        </p:spPr>
        <p:txBody>
          <a:bodyPr/>
          <a:lstStyle/>
          <a:p>
            <a:r>
              <a:rPr lang="en-US" altLang="zh-TW" b="1" dirty="0">
                <a:solidFill>
                  <a:srgbClr val="FFC000"/>
                </a:solidFill>
              </a:rPr>
              <a:t>Important </a:t>
            </a:r>
            <a:r>
              <a:rPr lang="en-US" altLang="zh-TW" b="1" dirty="0" smtClean="0">
                <a:solidFill>
                  <a:srgbClr val="FFC000"/>
                </a:solidFill>
              </a:rPr>
              <a:t>Rituals </a:t>
            </a:r>
            <a:r>
              <a:rPr lang="en-US" altLang="zh-TW" b="1" dirty="0">
                <a:solidFill>
                  <a:srgbClr val="FFC000"/>
                </a:solidFill>
              </a:rPr>
              <a:t>– </a:t>
            </a:r>
            <a:r>
              <a:rPr lang="en-US" altLang="zh-TW" b="1" dirty="0" smtClean="0">
                <a:solidFill>
                  <a:srgbClr val="FFFF00"/>
                </a:solidFill>
              </a:rPr>
              <a:t>Temple Parade (Zen </a:t>
            </a:r>
            <a:r>
              <a:rPr lang="en-US" altLang="zh-TW" b="1" dirty="0" err="1" smtClean="0">
                <a:solidFill>
                  <a:srgbClr val="FFFF00"/>
                </a:solidFill>
              </a:rPr>
              <a:t>Tou</a:t>
            </a:r>
            <a:r>
              <a:rPr lang="en-US" altLang="zh-TW" b="1" dirty="0" smtClean="0">
                <a:solidFill>
                  <a:srgbClr val="FFFF00"/>
                </a:solidFill>
              </a:rPr>
              <a:t>) </a:t>
            </a: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604173"/>
              </p:ext>
            </p:extLst>
          </p:nvPr>
        </p:nvGraphicFramePr>
        <p:xfrm>
          <a:off x="501446" y="2123768"/>
          <a:ext cx="11297264" cy="4498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4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b="1" dirty="0">
                <a:solidFill>
                  <a:srgbClr val="FFC000"/>
                </a:solidFill>
              </a:rPr>
              <a:t>Important Rituals – </a:t>
            </a:r>
            <a:r>
              <a:rPr lang="en-US" altLang="zh-TW" sz="4000" b="1" dirty="0" smtClean="0">
                <a:solidFill>
                  <a:srgbClr val="FFFF00"/>
                </a:solidFill>
              </a:rPr>
              <a:t>Festivals </a:t>
            </a:r>
            <a:endParaRPr lang="zh-TW" altLang="en-US" sz="4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941405"/>
              </p:ext>
            </p:extLst>
          </p:nvPr>
        </p:nvGraphicFramePr>
        <p:xfrm>
          <a:off x="132735" y="1997076"/>
          <a:ext cx="12059265" cy="4595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4800" y="2118536"/>
            <a:ext cx="7752736" cy="89619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32735" y="2243464"/>
            <a:ext cx="381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Sheng Jian</a:t>
            </a:r>
            <a:endParaRPr lang="zh-TW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52568" y="2151132"/>
            <a:ext cx="8142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Directors of divine army; order of heaven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 of bamboo. People carry them with their shoulders.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6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973668"/>
            <a:ext cx="10353368" cy="706964"/>
          </a:xfrm>
        </p:spPr>
        <p:txBody>
          <a:bodyPr/>
          <a:lstStyle/>
          <a:p>
            <a:r>
              <a:rPr lang="en-US" altLang="zh-TW" sz="4000" b="1" dirty="0" smtClean="0">
                <a:solidFill>
                  <a:srgbClr val="FFC000"/>
                </a:solidFill>
              </a:rPr>
              <a:t>The Dos &amp; Don’ts of visiting temples</a:t>
            </a:r>
            <a:endParaRPr lang="zh-TW" altLang="en-US" sz="4000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049802"/>
              </p:ext>
            </p:extLst>
          </p:nvPr>
        </p:nvGraphicFramePr>
        <p:xfrm>
          <a:off x="147484" y="2168525"/>
          <a:ext cx="11857703" cy="43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20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2951" y="676275"/>
            <a:ext cx="8992442" cy="857250"/>
          </a:xfrm>
        </p:spPr>
        <p:txBody>
          <a:bodyPr/>
          <a:lstStyle/>
          <a:p>
            <a:r>
              <a:rPr lang="en-US" altLang="zh-TW" sz="4000" b="1" dirty="0" smtClean="0">
                <a:solidFill>
                  <a:srgbClr val="FFC000"/>
                </a:solidFill>
              </a:rPr>
              <a:t>Taboos</a:t>
            </a:r>
            <a:r>
              <a:rPr lang="en-US" altLang="zh-TW" sz="4000" b="1" dirty="0" smtClean="0"/>
              <a:t> </a:t>
            </a:r>
            <a:endParaRPr lang="zh-TW" altLang="en-US" sz="4000" b="1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129857"/>
              </p:ext>
            </p:extLst>
          </p:nvPr>
        </p:nvGraphicFramePr>
        <p:xfrm>
          <a:off x="517525" y="2355850"/>
          <a:ext cx="11350626" cy="4937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086570"/>
                <a:gridCol w="62640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4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◆</a:t>
                      </a:r>
                      <a:r>
                        <a:rPr lang="en-US" altLang="zh-TW" sz="2400" b="1" i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4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Offerings cannot be repeated for different</a:t>
                      </a:r>
                      <a:r>
                        <a:rPr lang="en-US" altLang="zh-TW" sz="2400" b="1" i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worships </a:t>
                      </a:r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Fruit should be fresh and clean. Apples (peace), oranges (auspicious wishful), pineapples (fortune prosperous come) are very popular fruit</a:t>
                      </a:r>
                      <a:endParaRPr lang="en-US" altLang="zh-TW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◆ </a:t>
                      </a:r>
                      <a:r>
                        <a:rPr lang="en-US" altLang="zh-TW" sz="24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 not use right hand to insert incense</a:t>
                      </a:r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People think the right hand is not clean 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◆ When people have physiological period, they cannot go to temple</a:t>
                      </a:r>
                      <a:endParaRPr lang="en-US" altLang="zh-TW" sz="2400" b="1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folklore experts believe that, in fact, such a person is physically weak, if contact with a powerful energy (divine power), the body will be too much power and cannot endure it.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◆ Do not step on temple threshold</a:t>
                      </a:r>
                      <a:endParaRPr lang="en-US" altLang="zh-TW" sz="2400" b="1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Because cross over the threshold is my home, so it is the declaration of sovereignty!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◆ Speak out what you want to pray to the God</a:t>
                      </a:r>
                      <a:endParaRPr lang="en-US" altLang="zh-TW" sz="2400" b="1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zh-TW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Tell the God who you are, where you live and have what wishes.</a:t>
                      </a:r>
                      <a:endParaRPr lang="zh-TW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4853" y="474626"/>
            <a:ext cx="1798476" cy="17984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9836" y="2508443"/>
            <a:ext cx="3131113" cy="2129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8516" y="599935"/>
            <a:ext cx="3275911" cy="202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8516" y="4581074"/>
            <a:ext cx="3343275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40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eyJNaWxlc3RvbmVJZCI6IjgwYmNjZGYzLTNhODEtNDI0MC04ZmMwLTg1YzIyMGVkNWY5MCIsIlRpdGxlU2hhcGVOYW1lIjoiVGV4dEJveCA0NzExIiwiRGF0ZVNoYXBlTmFtZSI6IlRleHRCb3ggNDcxNSIsIk1hcmtlclNoYXBlTmFtZSI6IkZsb3djaGFydDogTWVyZ2UgNDcwOSIsIkNvbm5lY3RvclNoYXBlTmFtZSI6IlN0cmFpZ2h0IENvbm5lY3RvciA0NzE4In0seyJNaWxlc3RvbmVJZCI6Ijc3OTBlOGRiLTNkNmQtNDM1NC04YzQ5LTM0ZmM4NmVhZTc5NiIsIlRpdGxlU2hhcGVOYW1lIjoiVGV4dEJveCA0NzI1IiwiRGF0ZVNoYXBlTmFtZSI6IlRleHRCb3ggNDcyNyIsIk1hcmtlclNoYXBlTmFtZSI6IkZsb3djaGFydDogTWVyZ2UgNDcyMyIsIkNvbm5lY3RvclNoYXBlTmFtZSI6IlN0cmFpZ2h0IENvbm5lY3RvciA0NzI5In0seyJNaWxlc3RvbmVJZCI6IjVmMmU3NDQyLTZjYWItNDU5MC05ZTJjLWEzYzMzNTkyZjZlZSIsIlRpdGxlU2hhcGVOYW1lIjoiVGV4dEJveCA0NzM4IiwiRGF0ZVNoYXBlTmFtZSI6IlRleHRCb3ggNDc0MSIsIk1hcmtlclNoYXBlTmFtZSI6IkZsb3djaGFydDogTWVyZ2UgNDczNiIsIkNvbm5lY3RvclNoYXBlTmFtZSI6IlN0cmFpZ2h0IENvbm5lY3RvciA0NzQ0In0seyJNaWxlc3RvbmVJZCI6IjA0ZmI2ZTdkLTlhOWQtNGFkZC04ODQ4LTM2ZWE1MmU5NDVkNCIsIlRpdGxlU2hhcGVOYW1lIjoiVGV4dEJveCA0NzUyIiwiRGF0ZVNoYXBlTmFtZSI6IlRleHRCb3ggNDc1NiIsIk1hcmtlclNoYXBlTmFtZSI6IkZsb3djaGFydDogTWVyZ2UgNDc1MCIsIkNvbm5lY3RvclNoYXBlTmFtZSI6IlN0cmFpZ2h0IENvbm5lY3RvciA0NzU5In0seyJNaWxlc3RvbmVJZCI6ImQ1ZWNmMWNmLTVhYTItNGUxNS1iYmQ2LTUwMGM3MmMyZGY2NiIsIlRpdGxlU2hhcGVOYW1lIjoiVGV4dEJveCA0MDk1IiwiRGF0ZVNoYXBlTmFtZSI6IlRleHRCb3ggNDA5OCIsIk1hcmtlclNoYXBlTmFtZSI6IkZsb3djaGFydDogTWVyZ2UgNDc2MyIsIkNvbm5lY3RvclNoYXBlTmFtZSI6IlN0cmFpZ2h0IENvbm5lY3RvciA0MTAxIn1dLCJUYXNrcyI6W3siVGFza0lkIjoiNDI0ODQyMWYtNTJjZS00MDg5LWIzZTItNmY5NzY2N2NlY2FmIiwiVGl0bGVTaGFwZU5hbWUiOiJUZXh0Qm94IDQxMTkiLCJEdXJhdGlvblRleHRTaGFwZU5hbWUiOiJUZXh0Qm94IDQxMjMiLCJTZWdtZW50U2hhcGVOYW1lIjoiUmVjdGFuZ2xlIDQxMDYiLCJWZXJ0aWNhbExlZnRDb25uZWN0b3JTaGFwZU5hbWUiOiJTdHJhaWdodCBDb25uZWN0b3IgNDc3MSIsIlZlcnRpY2FsUmlnaHRDb25uZWN0b3JTaGFwZU5hbWUiOiJTdHJhaWdodCBDb25uZWN0b3IgNDc3MyIsIkhvcml6b250YWxDb25uZWN0b3JTaGFwZU5hbWUiOiJTdHJhaWdodCBDb25uZWN0b3IgNDc2OCIsIkxlZnREYXRlU2hhcGVOYW1lIjoiVGV4dEJveCA0MTEwIiwiUmlnaHREYXRlU2hhcGVOYW1lIjoiVGV4dEJveCA0MTE0In0seyJUYXNrSWQiOiI1NjllMjI5OS1kZDczLTQxMzAtODQ2YS00NmI0YjNhNGY1OTkiLCJUaXRsZVNoYXBlTmFtZSI6IlRleHRCb3ggNDc4NCIsIkR1cmF0aW9uVGV4dFNoYXBlTmFtZSI6IlRleHRCb3ggNDc4OSIsIlNlZ21lbnRTaGFwZU5hbWUiOiJSZWN0YW5nbGUgNDc3NiIsIlZlcnRpY2FsTGVmdENvbm5lY3RvclNoYXBlTmFtZSI6IlN0cmFpZ2h0IENvbm5lY3RvciA0Nzk2IiwiVmVydGljYWxSaWdodENvbm5lY3RvclNoYXBlTmFtZSI6IlN0cmFpZ2h0IENvbm5lY3RvciA0MTI3IiwiSG9yaXpvbnRhbENvbm5lY3RvclNoYXBlTmFtZSI6IlN0cmFpZ2h0IENvbm5lY3RvciA0NzkzIiwiTGVmdERhdGVTaGFwZU5hbWUiOiJUZXh0Qm94IDQ3NzgiLCJSaWdodERhdGVTaGFwZU5hbWUiOiJUZXh0Qm94IDQ3ODEifSx7IlRhc2tJZCI6IjAzNzM2ODNlLWU0YWUtNDE4OC04NTI3LTYwOTdmMTRhMzQ4MSIsIlRpdGxlU2hhcGVOYW1lIjoiVGV4dEJveCA0MTQ3IiwiRHVyYXRpb25UZXh0U2hhcGVOYW1lIjoiVGV4dEJveCA0MTU0IiwiU2VnbWVudFNoYXBlTmFtZSI6IlJlY3RhbmdsZSA0MTMxIiwiVmVydGljYWxMZWZ0Q29ubmVjdG9yU2hhcGVOYW1lIjoiU3RyYWlnaHQgQ29ubmVjdG9yIDQ4MDIiLCJWZXJ0aWNhbFJpZ2h0Q29ubmVjdG9yU2hhcGVOYW1lIjoiU3RyYWlnaHQgQ29ubmVjdG9yIDQ4MDUiLCJIb3Jpem9udGFsQ29ubmVjdG9yU2hhcGVOYW1lIjoiU3RyYWlnaHQgQ29ubmVjdG9yIDQ4MDAiLCJMZWZ0RGF0ZVNoYXBlTmFtZSI6IlRleHRCb3ggNDEzOCIsIlJpZ2h0RGF0ZVNoYXBlTmFtZSI6IlRleHRCb3ggNDE0MSJ9LHsiVGFza0lkIjoiMTUzZWNkMDAtNGU0OC00ZTQ2LWEzNzktNDY1YzVkNzRhMzA2IiwiVGl0bGVTaGFwZU5hbWUiOiJUZXh0Qm94IDQ4MTciLCJEdXJhdGlvblRleHRTaGFwZU5hbWUiOiJUZXh0Qm94IDQ4MjEiLCJTZWdtZW50U2hhcGVOYW1lIjoiUmVjdGFuZ2xlIDQ4MDgiLCJWZXJ0aWNhbExlZnRDb25uZWN0b3JTaGFwZU5hbWUiOiJTdHJhaWdodCBDb25uZWN0b3IgNDgyNyIsIlZlcnRpY2FsUmlnaHRDb25uZWN0b3JTaGFwZU5hbWUiOiJTdHJhaWdodCBDb25uZWN0b3IgNDgyOSIsIkhvcml6b250YWxDb25uZWN0b3JTaGFwZU5hbWUiOiJTdHJhaWdodCBDb25uZWN0b3IgNDgyNSIsIkxlZnREYXRlU2hhcGVOYW1lIjoiVGV4dEJveCA0ODEwIiwiUmlnaHREYXRlU2hhcGVOYW1lIjoiVGV4dEJveCA0ODEzIn0seyJUYXNrSWQiOiJlMDA4MDlkMS03MGE3LTRkM2QtODBmYi1mOTEyOGU3YzMzMTciLCJUaXRsZVNoYXBlTmFtZSI6IlRleHRCb3ggNDE2OCIsIkR1cmF0aW9uVGV4dFNoYXBlTmFtZSI6IlRleHRCb3ggNDE3MyIsIlNlZ21lbnRTaGFwZU5hbWUiOiJSZWN0YW5nbGUgNDE2MCIsIlZlcnRpY2FsTGVmdENvbm5lY3RvclNoYXBlTmFtZSI6IlN0cmFpZ2h0IENvbm5lY3RvciA0MTc5IiwiVmVydGljYWxSaWdodENvbm5lY3RvclNoYXBlTmFtZSI6IlN0cmFpZ2h0IENvbm5lY3RvciA0MTgyIiwiSG9yaXpvbnRhbENvbm5lY3RvclNoYXBlTmFtZSI6IlN0cmFpZ2h0IENvbm5lY3RvciA0MTc3IiwiTGVmdERhdGVTaGFwZU5hbWUiOiJUZXh0Qm94IDQxNjMiLCJSaWdodERhdGVTaGFwZU5hbWUiOiJUZXh0Qm94IDQxNjUifV0sIlRpbWViYW5kIjp7IkVsYXBzZWRUaW1lU2hhcGVOYW1lIjpudWxsLCJUb2RheU1hcmtlclNoYXBlTmFtZSI6bnVsbCwiVG9kYXlNYXJrZXJUZXh0U2hhcGVOYW1lIjpudWxsLCJSaWdodEVuZENhcHNTaGFwZU5hbWUiOm51bGwsIkxlZnRFbmRDYXBzU2hhcGVOYW1lIjpudWxsLCJFbGFwc2VkUmVjdGFuZ2xlU2hhcGVOYW1lIjpudWxsLCJTZWdtZW50U2hhcGVzTmFtZXMiOlsiUmVjdGFuZ2xlIDIiLCJUZXh0Qm94IDciLCJTdHJhaWdodCBDb25uZWN0b3IgMTMiLCJUZXh0Qm94IDE2IiwiU3RyYWlnaHQgQ29ubmVjdG9yIDE4IiwiVGV4dEJveCAyMCIsIlN0cmFpZ2h0IENvbm5lY3RvciAyNCIsIlRleHRCb3ggMjYiLCJTdHJhaWdodCBDb25uZWN0b3IgMjgiLCJUZXh0Qm94IDMwIl19fSwiRWRpdGlvbiI6MSwiSXNQbHVzRWRpdGlvbiI6dHJ1ZSwiQ3VsdHVyZUluZm9OYW1lIjoiZW4tVVMiLCJWZXJzaW9uIjoiMi4yLjAuMCIsIk1pbGVzdG9uZXMiOlt7IkRhdGVGb3JtYXQiOnsiRm9ybWF0U3RyaW5nIjoiTU1NIGQiLCJTZXBhcmF0b3IiOiIvIiwiVXNlSW50ZXJuYXRpb25hbERhdGVGb3JtYXQiOmZhbHNlfSwiSW50ZXJuYWxJZCI6ImQ1ZWNmMWNmLTVhYTItNGUxNS1iYmQ2LTUwMGM3MmMyZGY2NiIsIlRpdGxlTGVmdCI6MjEzLjgwNTk4NCwiVGl0bGVUb3AiOjIwNS4yMDk4MzksIlRpdGxlSGVpZ2h0IjoxOS4zODc0OCwiVGl0bGVUb3BJc0N1c3RvbSI6dHJ1ZSwiVGl0bGVXaWR0aCI6MTE2LjQyMzkzNSwiQ29sb3IiOiI5MywgMjA2LCAxNzUiLCJVdGNEYXRlIjoiMjAxMy0wMy0wMVQwMDowMDowMFoiLCJUaXRsZSI6Ik1pbGVzdG9uZSAxIiwiU3R5bGUiOjIsIkJlbG93VGltZWJhbmQiOmZhbHNlLCJDdXN0b21TZXR0aW5ncyI6eyJJc0RhdGVWaXNpYmxlIjp0cnVlLCJUaXRsZUZvbnRTZXR0aW5ncyI6eyJGb250U2l6ZSI6MjAsIkZvbnROYW1lIjoiVHcgQ2VuIE1UIiwiSXNCb2xkIjp0cnVlLCJJc0l0YWxpYyI6dHJ1ZSwiSXNVbmRlcmxpbmVkIjpmYWxzZSwiRm9yZWdyb3VuZENvbG9yIjoiMzMsIDM5LCA2OSJ9LCJEYXRlRm9udFNldHRpbmdzIjp7IkZvbnRTaXplIjoxNiwiRm9udE5hbWUiOiJUdyBDZW4gTVQiLCJJc0JvbGQiOmZhbHNlLCJJc0l0YWxpYyI6ZmFsc2UsIklzVW5kZXJsaW5lZCI6ZmFsc2UsIkZvcmVncm91bmRDb2xvciI6IjI0MSwgNjUsIDM2In0sIkNvbm5lY3RvclNldHRpbmdzIjp7IkNvbG9yIjoiMTc4LCAxNCwgMTgiLCJJc1Zpc2libGUiOmZhbHNlLCJMaW5lV2VpZ2h0IjowLjF9fSwiSGlkZURhdGUiOmZhbHNlLCJTaGFwZVRvcCI6MjE2LjY0NzgsIlF1aWNrU2hhcGVTaXplIjoyfSx7IkRhdGVGb3JtYXQiOnsiRm9ybWF0U3RyaW5nIjoiTU1NIGQiLCJTZXBhcmF0b3IiOiIvIiwiVXNlSW50ZXJuYXRpb25hbERhdGVGb3JtYXQiOmZhbHNlfSwiSW50ZXJuYWxJZCI6IjA0ZmI2ZTdkLTlhOWQtNGFkZC04ODQ4LTM2ZWE1MmU5NDVkNCIsIlRpdGxlTGVmdCI6MzI5LjM3NTk3NywiVGl0bGVUb3AiOjExMC4yNTM3LCJUaXRsZUhlaWdodCI6MTkuMzg3NDgsIlRpdGxlVG9wSXNDdXN0b20iOnRydWUsIlRpdGxlV2lkdGgiOjExNi40MjM5MzUsIkNvbG9yIjoiNzgsIDEwMywgMjAwIiwiVXRjRGF0ZSI6IjIwMTMtMDQtMDVUMDA6MDA6MDBaIiwiVGl0bGUiOiJNaWxlc3RvbmUgMiIsIlN0eWxlIjoyLCJCZWxvd1RpbWViYW5kIjpmYWxzZSwiQ3VzdG9tU2V0dGluZ3MiOnsiSXNEYXRlVmlzaWJsZSI6dHJ1ZSwiVGl0bGVGb250U2V0dGluZ3MiOnsiRm9udFNpemUiOjIwLCJGb250TmFtZSI6IlR3IENlbiBNVCIsIklzQm9sZCI6dHJ1ZSwiSXNJdGFsaWMiOnRydWUsIklzVW5kZXJsaW5lZCI6ZmFsc2UsIkZvcmVncm91bmRDb2xvciI6IjMzLCAzOSwgNjkifSwiRGF0ZUZvbnRTZXR0aW5ncyI6eyJGb250U2l6ZSI6MTYsIkZvbnROYW1lIjoiVHcgQ2VuIE1UIiwiSXNCb2xkIjpmYWxzZSwiSXNJdGFsaWMiOmZhbHNlLCJJc1VuZGVybGluZWQiOmZhbHNlLCJGb3JlZ3JvdW5kQ29sb3IiOiIyNDEsIDY1LCAzNiJ9LCJDb25uZWN0b3JTZXR0aW5ncyI6eyJDb2xvciI6IjE1LCAxMTEsIDE5OCIsIklzVmlzaWJsZSI6ZmFsc2UsIkxpbmVXZWlnaHQiOjAuMX19LCJIaWRlRGF0ZSI6ZmFsc2UsIlNoYXBlVG9wIjoxMjEuNjkxNzM0LCJRdWlja1NoYXBlU2l6ZSI6Mn0seyJEYXRlRm9ybWF0Ijp7IkZvcm1hdFN0cmluZyI6Ik1NTSBkIiwiU2VwYXJhdG9yIjoiLyIsIlVzZUludGVybmF0aW9uYWxEYXRlRm9ybWF0IjpmYWxzZX0sIkludGVybmFsSWQiOiI1ZjJlNzQ0Mi02Y2FiLTQ1OTAtOWUyYy1hM2MzMzU5MmY2ZWUiLCJUaXRsZUxlZnQiOjM4Ni4yMDc5NDcsIlRpdGxlVG9wIjoxNTcuNzMxNjU5LCJUaXRsZUhlaWdodCI6MTkuMzg3NDgsIlRpdGxlVG9wSXNDdXN0b20iOnRydWUsIlRpdGxlV2lkdGgiOjExNi40MjM5MzUsIkNvbG9yIjoiOTQsIDIwNCwgMjQzIiwiVXRjRGF0ZSI6IjIwMTMtMDQtMjFUMDA6MDA6MDBaIiwiVGl0bGUiOiJNaWxlc3RvbmUgMyIsIlN0eWxlIjoyLCJCZWxvd1RpbWViYW5kIjpmYWxzZSwiQ3VzdG9tU2V0dGluZ3MiOnsiSXNEYXRlVmlzaWJsZSI6dHJ1ZSwiVGl0bGVGb250U2V0dGluZ3MiOnsiRm9udFNpemUiOjIwLCJGb250TmFtZSI6IlR3IENlbiBNVCIsIklzQm9sZCI6dHJ1ZSwiSXNJdGFsaWMiOnRydWUsIklzVW5kZXJsaW5lZCI6ZmFsc2UsIkZvcmVncm91bmRDb2xvciI6IjMzLCAzOSwgNjkifSwiRGF0ZUZvbnRTZXR0aW5ncyI6eyJGb250U2l6ZSI6MTYsIkZvbnROYW1lIjoiVHcgQ2VuIE1UIiwiSXNCb2xkIjpmYWxzZSwiSXNJdGFsaWMiOmZhbHNlLCJJc1VuZGVybGluZWQiOmZhbHNlLCJGb3JlZ3JvdW5kQ29sb3IiOiIyNDEsIDY1LCAzNiJ9LCJDb25uZWN0b3JTZXR0aW5ncyI6eyJDb2xvciI6IjAsIDE1NywgMjE3IiwiSXNWaXNpYmxlIjpmYWxzZSwiTGluZVdlaWdodCI6MC4xfX0sIkhpZGVEYXRlIjpmYWxzZSwiU2hhcGVUb3AiOjE2OS4xNjk2NzgsIlF1aWNrU2hhcGVTaXplIjoyfSx7IkRhdGVGb3JtYXQiOnsiRm9ybWF0U3RyaW5nIjoiTU1NIGQiLCJTZXBhcmF0b3IiOiIvIiwiVXNlSW50ZXJuYXRpb25hbERhdGVGb3JtYXQiOmZhbHNlfSwiSW50ZXJuYWxJZCI6Ijc3OTBlOGRiLTNkNmQtNDM1NC04YzQ5LTM0ZmM4NmVhZTc5NiIsIlRpdGxlTGVmdCI6NDIxLjcyODAyNywiVGl0bGVUb3AiOjIwNS4yMDk4MzksIlRpdGxlSGVpZ2h0IjoxOS4zODc0OCwiVGl0bGVUb3BJc0N1c3RvbSI6dHJ1ZSwiVGl0bGVXaWR0aCI6MTE2LjQyMzkzNSwiQ29sb3IiOiIyNDEsIDY1LCAzNiIsIlV0Y0RhdGUiOiIyMDEzLTA1LTAxVDAwOjAwOjAwWiIsIlRpdGxlIjoiTWlsZXN0b25lIDQiLCJTdHlsZSI6MiwiQmVsb3dUaW1lYmFuZCI6ZmFsc2UsIkN1c3RvbVNldHRpbmdzIjp7IklzRGF0ZVZpc2libGUiOnRydWUsIlRpdGxlRm9udFNldHRpbmdzIjp7IkZvbnRTaXplIjoyMCwiRm9udE5hbWUiOiJUdyBDZW4gTVQiLCJJc0JvbGQiOnRydWUsIklzSXRhbGljIjp0cnVlLCJJc1VuZGVybGluZWQiOmZhbHNlLCJGb3JlZ3JvdW5kQ29sb3IiOiIzMywgMzksIDY5In0sIkRhdGVGb250U2V0dGluZ3MiOnsiRm9udFNpemUiOjE2LCJGb250TmFtZSI6IlR3IENlbiBNVCIsIklzQm9sZCI6ZmFsc2UsIklzSXRhbGljIjpmYWxzZSwiSXNVbmRlcmxpbmVkIjpmYWxzZSwiRm9yZWdyb3VuZENvbG9yIjoiMjQxLCA2NSwgMzYifSwiQ29ubmVjdG9yU2V0dGluZ3MiOnsiQ29sb3IiOiIxNjUsIDE5NCwgNzMiLCJJc1Zpc2libGUiOmZhbHNlLCJMaW5lV2VpZ2h0IjowLjF9fSwiSGlkZURhdGUiOmZhbHNlLCJTaGFwZVRvcCI6MjE2LjY0NzgsIlF1aWNrU2hhcGVTaXplIjoyfSx7IkRhdGVGb3JtYXQiOnsiRm9ybWF0U3RyaW5nIjoiTU1NIGQiLCJTZXBhcmF0b3IiOiIvIiwiVXNlSW50ZXJuYXRpb25hbERhdGVGb3JtYXQiOmZhbHNlfSwiSW50ZXJuYWxJZCI6IjgwYmNjZGYzLTNhODEtNDI0MC04ZmMwLTg1YzIyMGVkNWY5MCIsIlRpdGxlTGVmdCI6NTUzLjE1MiwiVGl0bGVUb3AiOjIwNS4yMDk4MzksIlRpdGxlSGVpZ2h0IjoxOS4zODc0OCwiVGl0bGVUb3BJc0N1c3RvbSI6dHJ1ZSwiVGl0bGVXaWR0aCI6MTE2LjQyMzkzNSwiQ29sb3IiOiI5MywgMjA2LCAxNzUiLCJVdGNEYXRlIjoiMjAxMy0wNi0wN1QwMDowMDowMFoiLCJUaXRsZSI6Ik1pbGVzdG9uZSA1IiwiU3R5bGUiOjIsIkJlbG93VGltZWJhbmQiOmZhbHNlLCJDdXN0b21TZXR0aW5ncyI6eyJJc0RhdGVWaXNpYmxlIjp0cnVlLCJUaXRsZUZvbnRTZXR0aW5ncyI6eyJGb250U2l6ZSI6MjAsIkZvbnROYW1lIjoiVHcgQ2VuIE1UIiwiSXNCb2xkIjp0cnVlLCJJc0l0YWxpYyI6dHJ1ZSwiSXNVbmRlcmxpbmVkIjpmYWxzZSwiRm9yZWdyb3VuZENvbG9yIjoiMzMsIDM5LCA2OSJ9LCJEYXRlRm9udFNldHRpbmdzIjp7IkZvbnRTaXplIjoxNiwiRm9udE5hbWUiOiJUdyBDZW4gTVQiLCJJc0JvbGQiOmZhbHNlLCJJc0l0YWxpYyI6ZmFsc2UsIklzVW5kZXJsaW5lZCI6ZmFsc2UsIkZvcmVncm91bmRDb2xvciI6IjI0MSwgNjUsIDM2In0sIkNvbm5lY3RvclNldHRpbmdzIjp7IkNvbG9yIjoiMTYsIDIwNywgMTU1IiwiSXNWaXNpYmxlIjpmYWxzZSwiTGluZVdlaWdodCI6MC4xfX0sIkhpZGVEYXRlIjpmYWxzZSwiU2hhcGVUb3AiOjIxNi42NDc4LCJRdWlja1NoYXBlU2l6ZSI6Mn1dLCJUaW1lTGluZVR5cGUiOjEsIlRhc2tzIjpbeyJEdXJhdGlvblZhbHVlIjo0OS4wLCJEdXJhdGlvbkZvcm1hdCI6MCwiSW50ZXJuYWxJZCI6IjQyNDg0MjFmLTUyY2UtNDA4OS1iM2UyLTZmOTc2NjdjZWNhZiIsIkluZGV4IjoxLCJDb2xvciI6IjI0MSwgNjUsIDM2IiwiVXRjU3RhcnREYXRlIjoiMjAxMy0wMi0yMVQwMDowMDowMFoiLCJVdGNFbmREYXRlIjoiMjAxMy0wNC0xMFQwMDowMDowMFoiLCJUaXRsZSI6IlRhc2sgMSBIZXJlIiwiU2hhcGUiOjAsIkN1c3RvbVNldHRpbmdzIjp7IlRpdGxlV2lkdGgiOjExMi42NDk0NTIsIlRpdGxlRm9udFNldHRpbmdzIjp7IkZvbnRTaXplIjoyMCwiRm9udE5hbWUiOiJUdyBDZW4gTVQiLCJJc0JvbGQiOmZhbHNlLCJJc0l0YWxpYyI6ZmFsc2UsIklzVW5kZXJsaW5lZCI6ZmFsc2UsIkZvcmVncm91bmRDb2xvciI6IjI0MSwgNjUsIDM2In0sIlN0YXJ0RGF0ZUZvbnRTZXR0aW5ncyI6eyJGb250U2l6ZSI6MTYsIkZvbnROYW1lIjoiVHcgQ2VuIE1UIiwiSXNCb2xkIjpmYWxzZSwiSXNJdGFsaWMiOmZhbHNlLCJJc1VuZGVybGluZWQiOmZhbHNlLCJGb3JlZ3JvdW5kQ29sb3IiOiI2OCwgODQsIDEwNiJ9LCJFbmREYXRlRm9udFNldHRpbmdzIjp7IkZvbnRTaXplIjoxNiwiRm9udE5hbWUiOiJUdyBDZW4gTVQiLCJJc0JvbGQiOmZhbHNlLCJJc0l0YWxpYyI6ZmFsc2UsIklzVW5kZXJsaW5lZCI6ZmFsc2UsIkZvcmVncm91bmRDb2xvciI6IjY4LCA4NCwgMTA2In0sIkR1cmF0aW9uRm9udFNldHRpbmdzIjp7IkZvbnRTaXplIjoxOCwiRm9udE5hbWUiOiJUdyBDZW4gTVQiLCJJc0JvbGQiOmZhbHNlLCJJc0l0YWxpYyI6ZmFsc2UsIklzVW5kZXJsaW5lZCI6ZmFsc2UsIkZvcmVncm91bmRDb2xvciI6IldoaXRlIn0sIlRhc2tzU3BhY2luZyI6MTAsIlNoYXBlSGVpZ2h0IjoyMi4wLCJWZXJ0aWNhbENvbm5lY3RvclNldHRpbmdzIjp7IkNvbG9yIjoiMTY3LCAyMzQsIDgyIiwiSXNWaXNpYmxlIjpmYWxzZSwiTGluZVdlaWdodCI6MC4wfSwiSG9yaXpvbnRhbENvbm5lY3RvclNldHRpbmdzIjp7IkNvbG9yIjoiMTY3LCAyMzQsIDgyIiwiSXNWaXNpYmxlIjpmYWxzZSwiTGluZVdlaWdodCI6MC4wfSwiU21hcnRUaXRsZUZvcmVncm91bmQiOiJCbGFjayIsIlNtYXJ0VGl0bGVGb3JlZ3JvdW5kSXNBY3RpdmUiOmZhbHNlLCJTbWFydER1cmF0aW9uRm9yZWdyb3VuZCI6IldoaXRlIiwiU21hcnREdXJhdGlvbkZvcmVncm91bmRJc0FjdGl2ZSI6dHJ1ZSwiU21hcnREYXRlRm9yZWdyb3VuZCI6IjY4LCA4NCwgMTA2IiwiU21hcnREYXRlRm9yZWdyb3VuZElzQWN0aXZlIjpmYWxzZSwiSW5jbHVkZU5vbldvcmtpbmdEYXlzSW5EdXJhdGlvbiI6ZmFsc2UsIldvcmtpbmdEYXlzIjoxMjd9LCJUYXNrRGF0ZVBvc2l0aW9uIjowLCJUYXNrVGl0bGVQb3NpdGlvbiI6MiwiVGFza0R1cmF0aW9uUG9zaXRpb24iOjEsIlRhc2tUaXRsZUlzV2lkZXIiOmZhbHNlLCJEYXRlRm9ybWF0Ijp7IkZvcm1hdFN0cmluZyI6Ik1NTSBkIiwiU2VwYXJhdG9yIjoiLyIsIlVzZUludGVybmF0aW9uYWxEYXRlRm9ybWF0IjpmYWxzZX19LHsiRHVyYXRpb25WYWx1ZSI6NTQuMCwiRHVyYXRpb25Gb3JtYXQiOjAsIkludGVybmFsSWQiOiI1NjllMjI5OS1kZDczLTQxMzAtODQ2YS00NmI0YjNhNGY1OTkiLCJJbmRleCI6MiwiQ29sb3IiOiIyNDEsIDY1LCAzNiIsIlV0Y1N0YXJ0RGF0ZSI6IjIwMTMtMDItMjhUMDA6MDA6MDBaIiwiVXRjRW5kRGF0ZSI6IjIwMTMtMDQtMjJUMDA6MDA6MDBaIiwiVGl0bGUiOiJUYXNrIDIgSGVyZSIsIlNoYXBlIjowLCJDdXN0b21TZXR0aW5ncyI6eyJUaXRsZVdpZHRoIjoxMTIuNjQ5NDUyLCJUaXRsZUZvbnRTZXR0aW5ncyI6eyJGb250U2l6ZSI6MjAsIkZvbnROYW1lIjoiVHcgQ2VuIE1UIiwiSXNCb2xkIjpmYWxzZSwiSXNJdGFsaWMiOmZhbHNlLCJJc1VuZGVybGluZWQiOmZhbHNlLCJGb3JlZ3JvdW5kQ29sb3IiOiIyNDEsIDY1LCAzNiJ9LCJTdGFydERhdGVGb250U2V0dGluZ3MiOnsiRm9udFNpemUiOjE2LCJGb250TmFtZSI6IlR3IENlbiBNVCIsIklzQm9sZCI6ZmFsc2UsIklzSXRhbGljIjpmYWxzZSwiSXNVbmRlcmxpbmVkIjpmYWxzZSwiRm9yZWdyb3VuZENvbG9yIjoiNjgsIDg0LCAxMDYifSwiRW5kRGF0ZUZvbnRTZXR0aW5ncyI6eyJGb250U2l6ZSI6MTYsIkZvbnROYW1lIjoiVHcgQ2VuIE1UIiwiSXNCb2xkIjpmYWxzZSwiSXNJdGFsaWMiOmZhbHNlLCJJc1VuZGVybGluZWQiOmZhbHNlLCJGb3JlZ3JvdW5kQ29sb3IiOiI2OCwgODQsIDEwNiJ9LCJEdXJhdGlvbkZvbnRTZXR0aW5ncyI6eyJGb250U2l6ZSI6MTgsIkZvbnROYW1lIjoiVHcgQ2VuIE1UIiwiSXNCb2xkIjpmYWxzZSwiSXNJdGFsaWMiOmZhbHNlLCJJc1VuZGVybGluZWQiOmZhbHNlLCJGb3JlZ3JvdW5kQ29sb3IiOiJXaGl0ZSJ9LCJUYXNrc1NwYWNpbmciOjEwLCJTaGFwZUhlaWdodCI6MjIuMCwiVmVydGljYWxDb25uZWN0b3JTZXR0aW5ncyI6eyJDb2xvciI6IjE2NywgMjM0LCA4MiIsIklzVmlzaWJsZSI6ZmFsc2UsIkxpbmVXZWlnaHQiOjAuMH0sIkhvcml6b250YWxDb25uZWN0b3JTZXR0aW5ncyI6eyJDb2xvciI6IjE2NywgMjM0LCA4MiIsIklzVmlzaWJsZSI6ZmFsc2UsIkxpbmVXZWlnaHQiOjAuMH0sIlNtYXJ0VGl0bGVGb3JlZ3JvdW5kIjoiQmxhY2siLCJTbWFydFRpdGxlRm9yZWdyb3VuZElzQWN0aXZlIjpmYWxzZSwiU21hcnREdXJhdGlvbkZvcmVncm91bmQiOiJXaGl0ZSIsIlNtYXJ0RHVyYXRpb25Gb3JlZ3JvdW5kSXNBY3RpdmUiOnRydWUsIlNtYXJ0RGF0ZUZvcmVncm91bmQiOiI2OCwgODQsIDEwNiIsIlNtYXJ0RGF0ZUZvcmVncm91bmRJc0FjdGl2ZSI6ZmFsc2UsIkluY2x1ZGVOb25Xb3JraW5nRGF5c0luRHVyYXRpb24iOmZhbHNlLCJXb3JraW5nRGF5cyI6MTI3fSwiVGFza0RhdGVQb3NpdGlvbiI6MCwiVGFza1RpdGxlUG9zaXRpb24iOjIsIlRhc2tEdXJhdGlvblBvc2l0aW9uIjoxLCJUYXNrVGl0bGVJc1dpZGVyIjpmYWxzZSwiRGF0ZUZvcm1hdCI6eyJGb3JtYXRTdHJpbmciOiJNTU0gZCIsIlNlcGFyYXRvciI6Ii8iLCJVc2VJbnRlcm5hdGlvbmFsRGF0ZUZvcm1hdCI6ZmFsc2V9fSx7IkR1cmF0aW9uVmFsdWUiOjQzLjAsIkR1cmF0aW9uRm9ybWF0IjowLCJJbnRlcm5hbElkIjoiMDM3MzY4M2UtZTRhZS00MTg4LTg1MjctNjA5N2YxNGEzNDgxIiwiSW5kZXgiOjMsIkNvbG9yIjoiMjQxLCA2NSwgMzYiLCJVdGNTdGFydERhdGUiOiIyMDEzLTAzLTEwVDAwOjAwOjAwWiIsIlV0Y0VuZERhdGUiOiIyMDEzLTA0LTIxVDAwOjAwOjAwWiIsIlRpdGxlIjoiVGFzayAzIEhlcmUiLCJTaGFwZSI6MCwiQ3VzdG9tU2V0dGluZ3MiOnsiVGl0bGVXaWR0aCI6MTEyLjY0OTQ1MiwiVGl0bGVGb250U2V0dGluZ3MiOnsiRm9udFNpemUiOjIwLCJGb250TmFtZSI6IlR3IENlbiBNVCIsIklzQm9sZCI6ZmFsc2UsIklzSXRhbGljIjpmYWxzZSwiSXNVbmRlcmxpbmVkIjpmYWxzZSwiRm9yZWdyb3VuZENvbG9yIjoiMjQxLCA2NSwgMzYifSwiU3RhcnREYXRlRm9udFNldHRpbmdzIjp7IkZvbnRTaXplIjoxNiwiRm9udE5hbWUiOiJUdyBDZW4gTVQiLCJJc0JvbGQiOmZhbHNlLCJJc0l0YWxpYyI6ZmFsc2UsIklzVW5kZXJsaW5lZCI6ZmFsc2UsIkZvcmVncm91bmRDb2xvciI6IjY4LCA4NCwgMTA2In0sIkVuZERhdGVGb250U2V0dGluZ3MiOnsiRm9udFNpemUiOjE2LCJGb250TmFtZSI6IlR3IENlbiBNVCIsIklzQm9sZCI6ZmFsc2UsIklzSXRhbGljIjpmYWxzZSwiSXNVbmRlcmxpbmVkIjpmYWxzZSwiRm9yZWdyb3VuZENvbG9yIjoiNjgsIDg0LCAxMDYifSwiRHVyYXRpb25Gb250U2V0dGluZ3MiOnsiRm9udFNpemUiOjE4LCJGb250TmFtZSI6IlR3IENlbiBNVCIsIklzQm9sZCI6ZmFsc2UsIklzSXRhbGljIjpmYWxzZSwiSXNVbmRlcmxpbmVkIjpmYWxzZSwiRm9yZWdyb3VuZENvbG9yIjoiV2hpdGUifSwiVGFza3NTcGFjaW5nIjoxMCwiU2hhcGVIZWlnaHQiOjIyLjAsIlZlcnRpY2FsQ29ubmVjdG9yU2V0dGluZ3MiOnsiQ29sb3IiOiIxNjcsIDIzNCwgODIiLCJJc1Zpc2libGUiOmZhbHNlLCJMaW5lV2VpZ2h0IjowLjB9LCJIb3Jpem9udGFsQ29ubmVjdG9yU2V0dGluZ3MiOnsiQ29sb3IiOiIxNjcsIDIzNCwgODIiLCJJc1Zpc2libGUiOmZhbHNlLCJMaW5lV2VpZ2h0IjowLjB9LCJTbWFydFRpdGxlRm9yZWdyb3VuZCI6IkJsYWNrIiwiU21hcnRUaXRsZUZvcmVncm91bmRJc0FjdGl2ZSI6ZmFsc2UsIlNtYXJ0RHVyYXRpb25Gb3JlZ3JvdW5kIjoiQmxhY2siLCJTbWFydER1cmF0aW9uRm9yZWdyb3VuZElzQWN0aXZlIjpmYWxzZSwiU21hcnREYXRlRm9yZWdyb3VuZCI6IjY4LCA4NCwgMTA2IiwiU21hcnREYXRlRm9yZWdyb3VuZElzQWN0aXZlIjpmYWxzZSwiSW5jbHVkZU5vbldvcmtpbmdEYXlzSW5EdXJhdGlvbiI6ZmFsc2UsIldvcmtpbmdEYXlzIjoxMjd9LCJUYXNrRGF0ZVBvc2l0aW9uIjowLCJUYXNrVGl0bGVQb3NpdGlvbiI6MiwiVGFza0R1cmF0aW9uUG9zaXRpb24iOjEsIlRhc2tUaXRsZUlzV2lkZXIiOmZhbHNlLCJEYXRlRm9ybWF0Ijp7IkZvcm1hdFN0cmluZyI6Ik1NTSBkIiwiU2VwYXJhdG9yIjoiLyIsIlVzZUludGVybmF0aW9uYWxEYXRlRm9ybWF0IjpmYWxzZX19LHsiRHVyYXRpb25WYWx1ZSI6NjAuMCwiRHVyYXRpb25Gb3JtYXQiOjAsIkludGVybmFsSWQiOiIxNTNlY2QwMC00ZTQ4LTRlNDYtYTM3OS00NjVjNWQ3NGEzMDYiLCJJbmRleCI6NCwiQ29sb3IiOiIyNDEsIDY1LCAzNiIsIlV0Y1N0YXJ0RGF0ZSI6IjIwMTMtMDQtMDJUMDA6MDA6MDBaIiwiVXRjRW5kRGF0ZSI6IjIwMTMtMDUtMzFUMDA6MDA6MDBaIiwiVGl0bGUiOiJUYXNrIDQgSGVyZSIsIlNoYXBlIjowLCJDdXN0b21TZXR0aW5ncyI6eyJUaXRsZVdpZHRoIjoxMTIuNjQ5NDUyLCJUaXRsZUZvbnRTZXR0aW5ncyI6eyJGb250U2l6ZSI6MjAsIkZvbnROYW1lIjoiVHcgQ2VuIE1UIiwiSXNCb2xkIjpmYWxzZSwiSXNJdGFsaWMiOmZhbHNlLCJJc1VuZGVybGluZWQiOmZhbHNlLCJGb3JlZ3JvdW5kQ29sb3IiOiIyNDEsIDY1LCAzNiJ9LCJTdGFydERhdGVGb250U2V0dGluZ3MiOnsiRm9udFNpemUiOjE2LCJGb250TmFtZSI6IlR3IENlbiBNVCIsIklzQm9sZCI6ZmFsc2UsIklzSXRhbGljIjpmYWxzZSwiSXNVbmRlcmxpbmVkIjpmYWxzZSwiRm9yZWdyb3VuZENvbG9yIjoiNjgsIDg0LCAxMDYifSwiRW5kRGF0ZUZvbnRTZXR0aW5ncyI6eyJGb250U2l6ZSI6MTYsIkZvbnROYW1lIjoiVHcgQ2VuIE1UIiwiSXNCb2xkIjpmYWxzZSwiSXNJdGFsaWMiOmZhbHNlLCJJc1VuZGVybGluZWQiOmZhbHNlLCJGb3JlZ3JvdW5kQ29sb3IiOiI2OCwgODQsIDEwNiJ9LCJEdXJhdGlvbkZvbnRTZXR0aW5ncyI6eyJGb250U2l6ZSI6MTgsIkZvbnROYW1lIjoiVHcgQ2VuIE1UIiwiSXNCb2xkIjpmYWxzZSwiSXNJdGFsaWMiOmZhbHNlLCJJc1VuZGVybGluZWQiOmZhbHNlLCJGb3JlZ3JvdW5kQ29sb3IiOiJXaGl0ZSJ9LCJUYXNrc1NwYWNpbmciOjEwLCJTaGFwZUhlaWdodCI6MjIuMCwiVmVydGljYWxDb25uZWN0b3JTZXR0aW5ncyI6eyJDb2xvciI6IjE2NywgMjM0LCA4MiIsIklzVmlzaWJsZSI6ZmFsc2UsIkxpbmVXZWlnaHQiOjAuMH0sIkhvcml6b250YWxDb25uZWN0b3JTZXR0aW5ncyI6eyJDb2xvciI6IjE2NywgMjM0LCA4MiIsIklzVmlzaWJsZSI6ZmFsc2UsIkxpbmVXZWlnaHQiOjAuMH0sIlNtYXJ0VGl0bGVGb3JlZ3JvdW5kIjoiQmxhY2siLCJTbWFydFRpdGxlRm9yZWdyb3VuZElzQWN0aXZlIjpmYWxzZSwiU21hcnREdXJhdGlvbkZvcmVncm91bmQiOiJXaGl0ZSIsIlNtYXJ0RHVyYXRpb25Gb3JlZ3JvdW5kSXNBY3RpdmUiOnRydWUsIlNtYXJ0RGF0ZUZvcmVncm91bmQiOiI2OCwgODQsIDEwNiIsIlNtYXJ0RGF0ZUZvcmVncm91bmRJc0FjdGl2ZSI6ZmFsc2UsIkluY2x1ZGVOb25Xb3JraW5nRGF5c0luRHVyYXRpb24iOmZhbHNlLCJXb3JraW5nRGF5cyI6MTI3fSwiVGFza0RhdGVQb3NpdGlvbiI6MCwiVGFza1RpdGxlUG9zaXRpb24iOjIsIlRhc2tEdXJhdGlvblBvc2l0aW9uIjoxLCJUYXNrVGl0bGVJc1dpZGVyIjpmYWxzZSwiRGF0ZUZvcm1hdCI6eyJGb3JtYXRTdHJpbmciOiJNTU0gZCIsIlNlcGFyYXRvciI6Ii8iLCJVc2VJbnRlcm5hdGlvbmFsRGF0ZUZvcm1hdCI6ZmFsc2V9fSx7IkR1cmF0aW9uVmFsdWUiOjQ1LjAsIkR1cmF0aW9uRm9ybWF0IjowLCJJbnRlcm5hbElkIjoiZTAwODA5ZDEtNzBhNy00ZDNkLTgwZmItZjkxMjhlN2MzMzE3IiwiSW5kZXgiOjUsIkNvbG9yIjoiMjQxLCA2NSwgMzYiLCJVdGNTdGFydERhdGUiOiIyMDEzLTA1LTA1VDAwOjAwOjAwWiIsIlV0Y0VuZERhdGUiOiIyMDEzLTA2LTE4VDAwOjAwOjAwWiIsIlRpdGxlIjoiVGFzayA1IEhlcmUiLCJTaGFwZSI6MCwiQ3VzdG9tU2V0dGluZ3MiOnsiVGl0bGVXaWR0aCI6MTEyLjY0OTQ1MiwiVGl0bGVGb250U2V0dGluZ3MiOnsiRm9udFNpemUiOjIwLCJGb250TmFtZSI6IlR3IENlbiBNVCIsIklzQm9sZCI6ZmFsc2UsIklzSXRhbGljIjpmYWxzZSwiSXNVbmRlcmxpbmVkIjpmYWxzZSwiRm9yZWdyb3VuZENvbG9yIjoiMjQxLCA2NSwgMzYifSwiU3RhcnREYXRlRm9udFNldHRpbmdzIjp7IkZvbnRTaXplIjoxNiwiRm9udE5hbWUiOiJUdyBDZW4gTVQiLCJJc0JvbGQiOmZhbHNlLCJJc0l0YWxpYyI6ZmFsc2UsIklzVW5kZXJsaW5lZCI6ZmFsc2UsIkZvcmVncm91bmRDb2xvciI6IjY4LCA4NCwgMTA2In0sIkVuZERhdGVGb250U2V0dGluZ3MiOnsiRm9udFNpemUiOjE2LCJGb250TmFtZSI6IlR3IENlbiBNVCIsIklzQm9sZCI6ZmFsc2UsIklzSXRhbGljIjpmYWxzZSwiSXNVbmRlcmxpbmVkIjpmYWxzZSwiRm9yZWdyb3VuZENvbG9yIjoiNjgsIDg0LCAxMDYifSwiRHVyYXRpb25Gb250U2V0dGluZ3MiOnsiRm9udFNpemUiOjE4LCJGb250TmFtZSI6IlR3IENlbiBNVCIsIklzQm9sZCI6ZmFsc2UsIklzSXRhbGljIjpmYWxzZSwiSXNVbmRlcmxpbmVkIjpmYWxzZSwiRm9yZWdyb3VuZENvbG9yIjoiV2hpdGUifSwiVGFza3NTcGFjaW5nIjoxMCwiU2hhcGVIZWlnaHQiOjIyLjAsIlZlcnRpY2FsQ29ubmVjdG9yU2V0dGluZ3MiOnsiQ29sb3IiOiIxNjcsIDIzNCwgODIiLCJJc1Zpc2libGUiOmZhbHNlLCJMaW5lV2VpZ2h0IjowLjB9LCJIb3Jpem9udGFsQ29ubmVjdG9yU2V0dGluZ3MiOnsiQ29sb3IiOiIxNjcsIDIzNCwgODIiLCJJc1Zpc2libGUiOmZhbHNlLCJMaW5lV2VpZ2h0IjowLjB9LCJTbWFydFRpdGxlRm9yZWdyb3VuZCI6IkJsYWNrIiwiU21hcnRUaXRsZUZvcmVncm91bmRJc0FjdGl2ZSI6ZmFsc2UsIlNtYXJ0RHVyYXRpb25Gb3JlZ3JvdW5kIjoiQmxhY2siLCJTbWFydER1cmF0aW9uRm9yZWdyb3VuZElzQWN0aXZlIjpmYWxzZSwiU21hcnREYXRlRm9yZWdyb3VuZCI6IjY4LCA4NCwgMTA2IiwiU21hcnREYXRlRm9yZWdyb3VuZElzQWN0aXZlIjpmYWxzZSwiSW5jbHVkZU5vbldvcmtpbmdEYXlzSW5EdXJhdGlvbiI6ZmFsc2UsIldvcmtpbmdEYXlzIjoxMjd9LCJUYXNrRGF0ZVBvc2l0aW9uIjowLCJUYXNrVGl0bGVQb3NpdGlvbiI6MiwiVGFza0R1cmF0aW9uUG9zaXRpb24iOjEsIlRhc2tUaXRsZUlzV2lkZXIiOmZhbHNlLCJEYXRlRm9ybWF0Ijp7IkZvcm1hdFN0cmluZyI6Ik1NTSBkIiwiU2VwYXJhdG9yIjoiLyIsIlVzZUludGVybmF0aW9uYWxEYXRlRm9ybWF0IjpmYWxzZX19XSwiU3R5bGUiOnsiVGltZWxpbmVTZXR0aW5ncyI6eyJUb2RheU1hcmtlckNvbG9yIjoiUmVkIiwiVG9kYXlNYXJrZXJGb250U2V0dGluZ3MiOnsiRm9udFNpemUiOjEyLCJGb250TmFtZSI6IkNhbGlicmkiLCJJc0JvbGQiOmZhbHNlLCJJc0l0YWxpYyI6ZmFsc2UsIklzVW5kZXJsaW5lZCI6ZmFsc2UsIkZvcmVncm91bmRDb2xvciI6IkJsYWNrIn0sIlN0YXJ0WWVhckZvbnQiOnsiRm9udFNpemUiOjEzLCJGb250TmFtZSI6IkNhbGlicmkiLCJJc0JvbGQiOnRydWUsIklzSXRhbGljIjpmYWxzZSwiSXNVbmRlcmxpbmVkIjpmYWxzZSwiRm9yZWdyb3VuZENvbG9yIjoiMjM3LCAxMjUsIDQ5In0sIkVuZFllYXJGb250Ijp7IkZvbnRTaXplIjoxMywiRm9udE5hbWUiOiJDYWxpYnJpIiwiSXNCb2xkIjp0cnVlLCJJc0l0YWxpYyI6ZmFsc2UsIklzVW5kZXJsaW5lZCI6ZmFsc2UsIkZvcmVncm91bmRDb2xvciI6IjIzNywgMTI1LCA0OSJ9LCJJc1RoaW4iOmZhbHNlLCJIYXMzREVmZmVjdCI6ZmFsc2UsIlRpbWViYW5kSXNSb3VuZGVkIjpmYWxzZSwiVGltZWJhbmRDb2xvciI6IjI1NSwgMTI4LCAzMyIsIlRpbWViYW5kRm9udFNldHRpbmdzIjp7IkZvbnRTaXplIjoyMCwiRm9udE5hbWUiOiJDYWxpYnJpIiwiSXNCb2xkIjp0cnVlLCJJc0l0YWxpYyI6ZmFsc2UsIklzVW5kZXJsaW5lZCI6ZmFsc2UsIkZvcmVncm91bmRDb2xvciI6IldoaXRlIn0sIkVsYXBzZWRUaW1lQ29sb3IiOiI3OCwgMTAzLCAyMDAiLCJFbGFwc2VkVGltZVN0eWxlIjoyLCJUb2RheU1hcmtlclBvc2l0aW9uIjoyLCJDYXBzUG9zaXRpb24iOjB9LCJEZWZhdWx0TWlsZXN0b25lU2V0dGluZ3MiOnsiRmxhZ0Nvbm5lY3RvclNldHRpbmdzIjp7IkNvbG9yIjoiNzksIDEyOSwgMTg5IiwiSXNWaXNpYmxlIjpmYWxzZSwiTGluZVdlaWdodCI6MC4xfSwiRGF0ZUZvcm1hdCI6eyJGb3JtYXRTdHJpbmciOiJNTU0gZCIsIlNlcGFyYXRvciI6Ii8iLCJVc2VJbnRlcm5hdGlvbmFsRGF0ZUZvcm1hdCI6ZmFsc2V9LCJXb3JkV3JhcCI6dHJ1ZSwiSXNEYXRlVmlzaWJsZSI6dHJ1ZSwiVGl0bGVGb250U2V0dGluZ3MiOnsiRm9udFNpemUiOjIwLCJGb250TmFtZSI6IkNhbGlicmkiLCJJc0JvbGQiOnRydWUsIklzSXRhbGljIjp0cnVlLCJJc1VuZGVybGluZWQiOmZhbHNlLCJGb3JlZ3JvdW5kQ29sb3IiOiIzMywgMzksIDY5In0sIkRhdGVGb250U2V0dGluZ3MiOnsiRm9udFNpemUiOjE2LCJGb250TmFtZSI6IkNhbGlicmkiLCJJc0JvbGQiOmZhbHNlLCJJc0l0YWxpYyI6ZmFsc2UsIklzVW5kZXJsaW5lZCI6ZmFsc2UsIkZvcmVncm91bmRDb2xvciI6IjI0MSwgNjUsIDM2In0sIkNvbm5lY3RvclNldHRpbmdzIjp7IkNvbG9yIjoiIiwiSXNWaXNpYmxlIjpmYWxzZSwiTGluZVdlaWdodCI6MC4xfX0sIkRlZmF1bHRUYXNrU2V0dGluZ3MiOnsiV29yZFdyYXAiOmZhbHNlLCJEYXRlRm9udFNldHRpbmdzIjp7IkZvbnRTaXplIjoxMCwiRm9udE5hbWUiOiJDYWxpYnJpIiwiSXNCb2xkIjpmYWxzZSwiSXNJdGFsaWMiOmZhbHNlLCJJc1VuZGVybGluZWQiOmZhbHNlLCJGb3JlZ3JvdW5kQ29sb3IiOiI2OCwgODQsIDEwNiJ9LCJEdXJhdGlvbkZvbnRTZXR0aW5ncyI6eyJGb250U2l6ZSI6MTAsIkZvbnROYW1lIjoiQ2FsaWJyaSIsIklzQm9sZCI6ZmFsc2UsIklzSXRhbGljIjpmYWxzZSwiSXNVbmRlcmxpbmVkIjpmYWxzZSwiRm9yZWdyb3VuZENvbG9yIjoiMjM3LCAxMjUsIDQ5In0sIklzVGhpY2siOmZhbHNlLCJUYXNrc0Fib3ZlVGltZWJhbmQiOmZhbHNlLCJEYXRlRm9ybWF0Ijp7IkZvcm1hdFN0cmluZyI6Ik1NTSBkIiwiU2VwYXJhdG9yIjoiLyIsIlVzZUludGVybmF0aW9uYWxEYXRlRm9ybWF0IjpmYWxzZX0sIkR1cmF0aW9uUG9zaXRpb24iOjEsIkR1cmF0aW9uRm9ybWF0IjowLCJSZW5kZXJMb25nVGFza1RpdGxlQWJvdmVUYXNrU2hhcGUiOmZhbHNlLCJJc0hvcml6b250YWxDb25uZWN0b3JWaXNpYmxlIjpmYWxzZSwiSXNWZXJ0aWNhbENvbm5lY3RvclZpc2libGUiOmZhbHNlLCJJbnRlcnZhbFRleHRQb3NpdGlvbiI6MiwiSW50ZXJ2YWxEYXRlUG9zaXRpb24iOjAsIlRpdGxlV2lkdGgiOm51bGwsIlRpdGxlRm9udFNldHRpbmdzIjp7IkZvbnRTaXplIjoxMSwiRm9udE5hbWUiOiJDYWxpYnJpIiwiSXNCb2xkIjpmYWxzZSwiSXNJdGFsaWMiOmZhbHNlLCJJc1VuZGVybGluZWQiOmZhbHNlLCJGb3JlZ3JvdW5kQ29sb3IiOiJCbGFjayJ9LCJUYXNrc1NwYWNpbmciOjEwLCJTaGFwZUhlaWdodCI6MjIuMCwiVmVydGljYWxDb25uZWN0b3JTZXR0aW5ncyI6eyJDb2xvciI6IjE2NywgMjM0LCA4MiIsIklzVmlzaWJsZSI6ZmFsc2UsIkxpbmVXZWlnaHQiOjAuMH0sIkhvcml6b250YWxDb25uZWN0b3JTZXR0aW5ncyI6eyJDb2xvciI6IjE2NywgMjM0LCA4MiIsIklzVmlzaWJsZSI6ZmFsc2UsIkxpbmVXZWlnaHQiOjAuMH0sIlNtYXJ0VGl0bGVGb3JlZ3JvdW5kIjoiIiwiU21hcnRUaXRsZUZvcmVncm91bmRJc0FjdGl2ZSI6ZmFsc2UsIlNtYXJ0RHVyYXRpb25Gb3JlZ3JvdW5kIjoiIiwiU21hcnREdXJhdGlvbkZvcmVncm91bmRJc0FjdGl2ZSI6ZmFsc2UsIlNtYXJ0RGF0ZUZvcmVncm91bmQiOiIiLCJTbWFydERhdGVGb3JlZ3JvdW5kSXNBY3RpdmUiOmZhbHNlLCJJbmNsdWRlTm9uV29ya2luZ0RheXNJbkR1cmF0aW9uIjpmYWxzZSwiV29ya2luZ0RheXMiOjEyN30sIlNjYWxlU2V0dGluZ3MiOnsiRGF0ZUZvcm1hdCI6Ik1NTSIsIkludGVydmFsVHlwZSI6MiwiVXNlQXV0b21hdGljVGltZVNjYWxlIjp0cnVlLCJDdXN0b21UaW1lU2NhbGVVdGNTdGFydERhdGUiOiIyMDEzLTAyLTIxVDAwOjAwOjAwWiIsIkN1c3RvbVRpbWVTY2FsZVV0Y0VuZERhdGUiOiIyMDEzLTA2LTE4VDAwOjAwOjAwWiJ9fSwiVGltZWJhbmRWZXJ0aWNhbFBvc2l0aW9uIjp7IlF1aWNrUG9zaXRpb24iOjMsIlJlbGF0aXZlUG9zaXRpb24iOjQ3LjAsIkFic29sdXRlUG9zaXRpb24iOjI1My44LCJQcmV2aW91c0Fic29sdXRlUG9zaXRpb24iOjI1My44fX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會議室">
  <a:themeElements>
    <a:clrScheme name="離子會議室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離子會議室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803</TotalTime>
  <Words>1757</Words>
  <Application>Microsoft Office PowerPoint</Application>
  <PresentationFormat>寬螢幕</PresentationFormat>
  <Paragraphs>196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8" baseType="lpstr">
      <vt:lpstr>新細明體</vt:lpstr>
      <vt:lpstr>標楷體</vt:lpstr>
      <vt:lpstr>Arial</vt:lpstr>
      <vt:lpstr>Calibri</vt:lpstr>
      <vt:lpstr>Century Gothic</vt:lpstr>
      <vt:lpstr>Times New Roman</vt:lpstr>
      <vt:lpstr>Wingdings</vt:lpstr>
      <vt:lpstr>Wingdings 3</vt:lpstr>
      <vt:lpstr>離子會議室</vt:lpstr>
      <vt:lpstr>   Visit FengTian temple, spiritual heart of HsinKang and know more about Goddess Mazu</vt:lpstr>
      <vt:lpstr>What we need to know around Fengtian Temple </vt:lpstr>
      <vt:lpstr>History</vt:lpstr>
      <vt:lpstr>Historical Background</vt:lpstr>
      <vt:lpstr>Important Rituals – Floor plans </vt:lpstr>
      <vt:lpstr>Important Rituals – Temple Parade (Zen Tou) </vt:lpstr>
      <vt:lpstr>Important Rituals – Festivals </vt:lpstr>
      <vt:lpstr>The Dos &amp; Don’ts of visiting temples</vt:lpstr>
      <vt:lpstr>Taboos </vt:lpstr>
      <vt:lpstr>Most important religious festival in HsinKang </vt:lpstr>
      <vt:lpstr>9-days Pilgrimage route   </vt:lpstr>
      <vt:lpstr>The stories of the Gods at FengTian Temple</vt:lpstr>
      <vt:lpstr>Mazu (Lin Mo-niang)  Goddess of the sea</vt:lpstr>
      <vt:lpstr>Qianliyan &amp; Shunfeng’er –  Mazu’s Guardian generals</vt:lpstr>
      <vt:lpstr>Tiger God  FengTian Temple: The headquarters of the Tiger God in Taiwan</vt:lpstr>
      <vt:lpstr>Delicacies around Fengtian Temple</vt:lpstr>
      <vt:lpstr>People’s favorite snacks in HsinKang  </vt:lpstr>
      <vt:lpstr>Try to describe the delicious food…</vt:lpstr>
      <vt:lpstr> Tourist attractions around FengTian Temple </vt:lpstr>
      <vt:lpstr>JiaoZhi Pottery Arts (Ceramic)</vt:lpstr>
      <vt:lpstr>Bantaoyao Crafts Studio of JiaoZhi Pottery(Ceramic) &amp; Chien-Nien</vt:lpstr>
      <vt:lpstr>Try to share the tourist attractions in HsinKang</vt:lpstr>
      <vt:lpstr>5 specialties (precious things) in HsinKang</vt:lpstr>
      <vt:lpstr>Our specialties…</vt:lpstr>
      <vt:lpstr>Our specialties…</vt:lpstr>
      <vt:lpstr>Try to market the HsinKang 5 specialties with the sentence patterns and 6WH descriptions</vt:lpstr>
      <vt:lpstr>Have a one-day  trip in HsinKang </vt:lpstr>
      <vt:lpstr>Hsingang is a good place for you to visit. We have wonderful tourist attractions and delicacies here. Welcome!!!</vt:lpstr>
      <vt:lpstr>References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 more about Feng Tian Temple,XinGang</dc:title>
  <dc:creator>林霹靂草</dc:creator>
  <cp:lastModifiedBy>林霹靂草</cp:lastModifiedBy>
  <cp:revision>149</cp:revision>
  <dcterms:created xsi:type="dcterms:W3CDTF">2018-04-30T14:37:42Z</dcterms:created>
  <dcterms:modified xsi:type="dcterms:W3CDTF">2018-05-08T16:11:04Z</dcterms:modified>
</cp:coreProperties>
</file>